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60" r:id="rId4"/>
    <p:sldId id="258" r:id="rId5"/>
    <p:sldId id="294" r:id="rId6"/>
    <p:sldId id="296" r:id="rId7"/>
    <p:sldId id="295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4" r:id="rId25"/>
    <p:sldId id="313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266" r:id="rId4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50" d="100"/>
          <a:sy n="50" d="100"/>
        </p:scale>
        <p:origin x="9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E11D2-BEB0-46E6-BCE5-8E1A2BDF65D5}" type="doc">
      <dgm:prSet loTypeId="urn:microsoft.com/office/officeart/2005/8/layout/process2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75B311A8-2FA0-47CF-8056-A808BB457832}">
      <dgm:prSet phldrT="[텍스트]" custT="1"/>
      <dgm:spPr/>
      <dgm:t>
        <a:bodyPr/>
        <a:lstStyle/>
        <a:p>
          <a:pPr latinLnBrk="1"/>
          <a:r>
            <a:rPr lang="ko-KR" altLang="en-US" sz="2800" kern="1200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문제 확인</a:t>
          </a:r>
        </a:p>
      </dgm:t>
    </dgm:pt>
    <dgm:pt modelId="{5B87EEDD-F8E2-4DD9-95BD-E60F96BBA910}" type="parTrans" cxnId="{E90A60FD-1579-4E83-9A35-6B3419A69FB0}">
      <dgm:prSet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A36C9162-0B53-467F-8F20-2925FE522E3C}" type="sibTrans" cxnId="{E90A60FD-1579-4E83-9A35-6B3419A69FB0}">
      <dgm:prSet custT="1"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46851523-59E9-42D4-8C49-BD4008C524C9}">
      <dgm:prSet phldrT="[텍스트]" custT="1"/>
      <dgm:spPr/>
      <dgm:t>
        <a:bodyPr/>
        <a:lstStyle/>
        <a:p>
          <a:pPr latinLnBrk="1"/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모범 답안 및 채점 기준 확인</a:t>
          </a:r>
        </a:p>
      </dgm:t>
    </dgm:pt>
    <dgm:pt modelId="{0EF33AFF-4EC8-4EE6-8470-E43EBC9ED9AE}" type="parTrans" cxnId="{745C426C-427A-4BDD-B020-E6E44F937A7F}">
      <dgm:prSet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3C366823-6AA7-4EFB-A3EF-C87497386993}" type="sibTrans" cxnId="{745C426C-427A-4BDD-B020-E6E44F937A7F}">
      <dgm:prSet custT="1"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EC248FCF-1E2D-41EC-AEE5-015CA5B19599}">
      <dgm:prSet phldrT="[텍스트]" custT="1"/>
      <dgm:spPr/>
      <dgm:t>
        <a:bodyPr/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인터뷰</a:t>
          </a:r>
          <a:endParaRPr lang="en-US" altLang="ko-KR" sz="2800" kern="1200" dirty="0">
            <a:solidFill>
              <a:prstClr val="white"/>
            </a:solidFill>
            <a:latin typeface="세종학당 본문체" panose="020B0503000000000000" pitchFamily="50" charset="-127"/>
            <a:ea typeface="세종학당 본문체" panose="020B0503000000000000" pitchFamily="50" charset="-127"/>
            <a:cs typeface="+mn-cs"/>
          </a:endParaRPr>
        </a:p>
      </dgm:t>
    </dgm:pt>
    <dgm:pt modelId="{7B41623E-89AD-4047-B1DE-C1AE85174575}" type="parTrans" cxnId="{C8C8AED3-8813-4396-A299-DC89F69C046E}">
      <dgm:prSet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2678E3B8-7E59-4745-88FC-9075A2CCF892}" type="sibTrans" cxnId="{C8C8AED3-8813-4396-A299-DC89F69C046E}">
      <dgm:prSet custT="1"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4D645157-25B9-4DC1-8D47-C01BB1DDA553}">
      <dgm:prSet phldrT="[텍스트]" custT="1"/>
      <dgm:spPr/>
      <dgm:t>
        <a:bodyPr/>
        <a:lstStyle/>
        <a:p>
          <a:pPr latinLnBrk="1"/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채점</a:t>
          </a:r>
          <a:endParaRPr lang="en-US" altLang="ko-KR" sz="2800" kern="1200" dirty="0">
            <a:solidFill>
              <a:prstClr val="white"/>
            </a:solidFill>
            <a:latin typeface="세종학당 본문체" panose="020B0503000000000000" pitchFamily="50" charset="-127"/>
            <a:ea typeface="세종학당 본문체" panose="020B0503000000000000" pitchFamily="50" charset="-127"/>
            <a:cs typeface="+mn-cs"/>
          </a:endParaRPr>
        </a:p>
      </dgm:t>
    </dgm:pt>
    <dgm:pt modelId="{B57C6C3C-C73D-426A-BAF4-BEE63E435652}" type="parTrans" cxnId="{65103383-DB5B-4191-A93F-CFA5A4B3B56A}">
      <dgm:prSet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454041F8-F931-454A-B80F-F90E27778766}" type="sibTrans" cxnId="{65103383-DB5B-4191-A93F-CFA5A4B3B56A}">
      <dgm:prSet custT="1"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CDB0CC71-B444-4548-B069-A28E66B293E3}">
      <dgm:prSet phldrT="[텍스트]" custT="1"/>
      <dgm:spPr/>
      <dgm:t>
        <a:bodyPr/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최종 점수 부여</a:t>
          </a:r>
          <a:endParaRPr lang="en-US" altLang="ko-KR" sz="2800" kern="1200" dirty="0">
            <a:solidFill>
              <a:prstClr val="white"/>
            </a:solidFill>
            <a:latin typeface="세종학당 본문체" panose="020B0503000000000000" pitchFamily="50" charset="-127"/>
            <a:ea typeface="세종학당 본문체" panose="020B0503000000000000" pitchFamily="50" charset="-127"/>
            <a:cs typeface="+mn-cs"/>
          </a:endParaRPr>
        </a:p>
      </dgm:t>
    </dgm:pt>
    <dgm:pt modelId="{818E04F7-A4C0-45BD-A346-19EA2C738485}" type="parTrans" cxnId="{D3E90860-EB59-436B-ACB6-03C3BA67340D}">
      <dgm:prSet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93D1AC5F-3BCD-4230-9362-5B8E972881EF}" type="sibTrans" cxnId="{D3E90860-EB59-436B-ACB6-03C3BA67340D}">
      <dgm:prSet/>
      <dgm:spPr/>
      <dgm:t>
        <a:bodyPr/>
        <a:lstStyle/>
        <a:p>
          <a:pPr latinLnBrk="1"/>
          <a:endParaRPr lang="ko-KR" altLang="en-US" sz="1800" spc="0">
            <a:solidFill>
              <a:schemeClr val="tx1"/>
            </a:solidFill>
            <a:latin typeface="+mn-ea"/>
            <a:ea typeface="+mn-ea"/>
          </a:endParaRPr>
        </a:p>
      </dgm:t>
    </dgm:pt>
    <dgm:pt modelId="{2F697EB5-7DE7-42D1-A66D-2A51F563F7B1}" type="pres">
      <dgm:prSet presAssocID="{90CE11D2-BEB0-46E6-BCE5-8E1A2BDF65D5}" presName="linearFlow" presStyleCnt="0">
        <dgm:presLayoutVars>
          <dgm:resizeHandles val="exact"/>
        </dgm:presLayoutVars>
      </dgm:prSet>
      <dgm:spPr/>
    </dgm:pt>
    <dgm:pt modelId="{495B7B2C-4268-4BBC-8CA7-ABFBECC97F18}" type="pres">
      <dgm:prSet presAssocID="{75B311A8-2FA0-47CF-8056-A808BB457832}" presName="node" presStyleLbl="node1" presStyleIdx="0" presStyleCnt="5" custScaleX="170834">
        <dgm:presLayoutVars>
          <dgm:bulletEnabled val="1"/>
        </dgm:presLayoutVars>
      </dgm:prSet>
      <dgm:spPr/>
    </dgm:pt>
    <dgm:pt modelId="{B7505634-6DB4-45CD-80CD-B481E1535ED3}" type="pres">
      <dgm:prSet presAssocID="{A36C9162-0B53-467F-8F20-2925FE522E3C}" presName="sibTrans" presStyleLbl="sibTrans2D1" presStyleIdx="0" presStyleCnt="4"/>
      <dgm:spPr/>
    </dgm:pt>
    <dgm:pt modelId="{485068AD-481C-4D2D-9FFC-396FCA63B845}" type="pres">
      <dgm:prSet presAssocID="{A36C9162-0B53-467F-8F20-2925FE522E3C}" presName="connectorText" presStyleLbl="sibTrans2D1" presStyleIdx="0" presStyleCnt="4"/>
      <dgm:spPr/>
    </dgm:pt>
    <dgm:pt modelId="{27317898-2955-4CCD-9B6D-DB6E4DA00094}" type="pres">
      <dgm:prSet presAssocID="{46851523-59E9-42D4-8C49-BD4008C524C9}" presName="node" presStyleLbl="node1" presStyleIdx="1" presStyleCnt="5" custScaleX="170834">
        <dgm:presLayoutVars>
          <dgm:bulletEnabled val="1"/>
        </dgm:presLayoutVars>
      </dgm:prSet>
      <dgm:spPr/>
    </dgm:pt>
    <dgm:pt modelId="{C205D696-F09F-4B56-95BD-0D31F8F45670}" type="pres">
      <dgm:prSet presAssocID="{3C366823-6AA7-4EFB-A3EF-C87497386993}" presName="sibTrans" presStyleLbl="sibTrans2D1" presStyleIdx="1" presStyleCnt="4"/>
      <dgm:spPr/>
    </dgm:pt>
    <dgm:pt modelId="{058E4C29-13F6-4173-84E3-F43337FAE60B}" type="pres">
      <dgm:prSet presAssocID="{3C366823-6AA7-4EFB-A3EF-C87497386993}" presName="connectorText" presStyleLbl="sibTrans2D1" presStyleIdx="1" presStyleCnt="4"/>
      <dgm:spPr/>
    </dgm:pt>
    <dgm:pt modelId="{34807012-229F-4621-B2BB-5C18D139CEC5}" type="pres">
      <dgm:prSet presAssocID="{EC248FCF-1E2D-41EC-AEE5-015CA5B19599}" presName="node" presStyleLbl="node1" presStyleIdx="2" presStyleCnt="5" custScaleX="170834">
        <dgm:presLayoutVars>
          <dgm:bulletEnabled val="1"/>
        </dgm:presLayoutVars>
      </dgm:prSet>
      <dgm:spPr/>
    </dgm:pt>
    <dgm:pt modelId="{88BB46E7-B819-4320-9D4B-5FA7760C13CF}" type="pres">
      <dgm:prSet presAssocID="{2678E3B8-7E59-4745-88FC-9075A2CCF892}" presName="sibTrans" presStyleLbl="sibTrans2D1" presStyleIdx="2" presStyleCnt="4"/>
      <dgm:spPr/>
    </dgm:pt>
    <dgm:pt modelId="{73338C1E-656F-4D0F-866B-C0641AE72914}" type="pres">
      <dgm:prSet presAssocID="{2678E3B8-7E59-4745-88FC-9075A2CCF892}" presName="connectorText" presStyleLbl="sibTrans2D1" presStyleIdx="2" presStyleCnt="4"/>
      <dgm:spPr/>
    </dgm:pt>
    <dgm:pt modelId="{D4FB46CE-4CEA-4F0E-B502-A50D19486BA6}" type="pres">
      <dgm:prSet presAssocID="{4D645157-25B9-4DC1-8D47-C01BB1DDA553}" presName="node" presStyleLbl="node1" presStyleIdx="3" presStyleCnt="5" custScaleX="170834">
        <dgm:presLayoutVars>
          <dgm:bulletEnabled val="1"/>
        </dgm:presLayoutVars>
      </dgm:prSet>
      <dgm:spPr/>
    </dgm:pt>
    <dgm:pt modelId="{C4D9613C-81E6-4F54-9AA5-B616E112AC02}" type="pres">
      <dgm:prSet presAssocID="{454041F8-F931-454A-B80F-F90E27778766}" presName="sibTrans" presStyleLbl="sibTrans2D1" presStyleIdx="3" presStyleCnt="4"/>
      <dgm:spPr/>
    </dgm:pt>
    <dgm:pt modelId="{AE033053-27E2-46A9-A5DF-6022A4520FB5}" type="pres">
      <dgm:prSet presAssocID="{454041F8-F931-454A-B80F-F90E27778766}" presName="connectorText" presStyleLbl="sibTrans2D1" presStyleIdx="3" presStyleCnt="4"/>
      <dgm:spPr/>
    </dgm:pt>
    <dgm:pt modelId="{D8AE6675-20AC-4D41-B85E-BCFD156705BF}" type="pres">
      <dgm:prSet presAssocID="{CDB0CC71-B444-4548-B069-A28E66B293E3}" presName="node" presStyleLbl="node1" presStyleIdx="4" presStyleCnt="5" custScaleX="170834">
        <dgm:presLayoutVars>
          <dgm:bulletEnabled val="1"/>
        </dgm:presLayoutVars>
      </dgm:prSet>
      <dgm:spPr/>
    </dgm:pt>
  </dgm:ptLst>
  <dgm:cxnLst>
    <dgm:cxn modelId="{D9AD4116-2BE0-4E02-B63C-1D4A44A52B0F}" type="presOf" srcId="{454041F8-F931-454A-B80F-F90E27778766}" destId="{C4D9613C-81E6-4F54-9AA5-B616E112AC02}" srcOrd="0" destOrd="0" presId="urn:microsoft.com/office/officeart/2005/8/layout/process2"/>
    <dgm:cxn modelId="{E939211E-9A25-4408-8F00-D378110C10E2}" type="presOf" srcId="{EC248FCF-1E2D-41EC-AEE5-015CA5B19599}" destId="{34807012-229F-4621-B2BB-5C18D139CEC5}" srcOrd="0" destOrd="0" presId="urn:microsoft.com/office/officeart/2005/8/layout/process2"/>
    <dgm:cxn modelId="{28101937-6015-4009-83F2-7850A5A08A1F}" type="presOf" srcId="{2678E3B8-7E59-4745-88FC-9075A2CCF892}" destId="{88BB46E7-B819-4320-9D4B-5FA7760C13CF}" srcOrd="0" destOrd="0" presId="urn:microsoft.com/office/officeart/2005/8/layout/process2"/>
    <dgm:cxn modelId="{D3E90860-EB59-436B-ACB6-03C3BA67340D}" srcId="{90CE11D2-BEB0-46E6-BCE5-8E1A2BDF65D5}" destId="{CDB0CC71-B444-4548-B069-A28E66B293E3}" srcOrd="4" destOrd="0" parTransId="{818E04F7-A4C0-45BD-A346-19EA2C738485}" sibTransId="{93D1AC5F-3BCD-4230-9362-5B8E972881EF}"/>
    <dgm:cxn modelId="{0B4BFB41-0481-43F7-9038-4784CDE93C9B}" type="presOf" srcId="{3C366823-6AA7-4EFB-A3EF-C87497386993}" destId="{058E4C29-13F6-4173-84E3-F43337FAE60B}" srcOrd="1" destOrd="0" presId="urn:microsoft.com/office/officeart/2005/8/layout/process2"/>
    <dgm:cxn modelId="{BF88F947-03EB-4269-8CA8-4C675D8E980C}" type="presOf" srcId="{3C366823-6AA7-4EFB-A3EF-C87497386993}" destId="{C205D696-F09F-4B56-95BD-0D31F8F45670}" srcOrd="0" destOrd="0" presId="urn:microsoft.com/office/officeart/2005/8/layout/process2"/>
    <dgm:cxn modelId="{745C426C-427A-4BDD-B020-E6E44F937A7F}" srcId="{90CE11D2-BEB0-46E6-BCE5-8E1A2BDF65D5}" destId="{46851523-59E9-42D4-8C49-BD4008C524C9}" srcOrd="1" destOrd="0" parTransId="{0EF33AFF-4EC8-4EE6-8470-E43EBC9ED9AE}" sibTransId="{3C366823-6AA7-4EFB-A3EF-C87497386993}"/>
    <dgm:cxn modelId="{3EDB7E6D-ED95-471E-9EBC-A5C48F17EACA}" type="presOf" srcId="{90CE11D2-BEB0-46E6-BCE5-8E1A2BDF65D5}" destId="{2F697EB5-7DE7-42D1-A66D-2A51F563F7B1}" srcOrd="0" destOrd="0" presId="urn:microsoft.com/office/officeart/2005/8/layout/process2"/>
    <dgm:cxn modelId="{904BFC70-B13E-4991-AE9E-87837F1E8030}" type="presOf" srcId="{46851523-59E9-42D4-8C49-BD4008C524C9}" destId="{27317898-2955-4CCD-9B6D-DB6E4DA00094}" srcOrd="0" destOrd="0" presId="urn:microsoft.com/office/officeart/2005/8/layout/process2"/>
    <dgm:cxn modelId="{65103383-DB5B-4191-A93F-CFA5A4B3B56A}" srcId="{90CE11D2-BEB0-46E6-BCE5-8E1A2BDF65D5}" destId="{4D645157-25B9-4DC1-8D47-C01BB1DDA553}" srcOrd="3" destOrd="0" parTransId="{B57C6C3C-C73D-426A-BAF4-BEE63E435652}" sibTransId="{454041F8-F931-454A-B80F-F90E27778766}"/>
    <dgm:cxn modelId="{F7EBA987-E057-469B-BF1F-932E688F58DF}" type="presOf" srcId="{2678E3B8-7E59-4745-88FC-9075A2CCF892}" destId="{73338C1E-656F-4D0F-866B-C0641AE72914}" srcOrd="1" destOrd="0" presId="urn:microsoft.com/office/officeart/2005/8/layout/process2"/>
    <dgm:cxn modelId="{7EE15288-9879-473D-BC55-9291730F003E}" type="presOf" srcId="{75B311A8-2FA0-47CF-8056-A808BB457832}" destId="{495B7B2C-4268-4BBC-8CA7-ABFBECC97F18}" srcOrd="0" destOrd="0" presId="urn:microsoft.com/office/officeart/2005/8/layout/process2"/>
    <dgm:cxn modelId="{C45BCD96-41A6-4CDA-9F89-8DB96EF56BA1}" type="presOf" srcId="{CDB0CC71-B444-4548-B069-A28E66B293E3}" destId="{D8AE6675-20AC-4D41-B85E-BCFD156705BF}" srcOrd="0" destOrd="0" presId="urn:microsoft.com/office/officeart/2005/8/layout/process2"/>
    <dgm:cxn modelId="{3A6182A3-D3E1-44AC-8C63-82FBD1AAFF7C}" type="presOf" srcId="{454041F8-F931-454A-B80F-F90E27778766}" destId="{AE033053-27E2-46A9-A5DF-6022A4520FB5}" srcOrd="1" destOrd="0" presId="urn:microsoft.com/office/officeart/2005/8/layout/process2"/>
    <dgm:cxn modelId="{6B8DD1BB-7D3B-4665-BE56-B7CA601B9C24}" type="presOf" srcId="{A36C9162-0B53-467F-8F20-2925FE522E3C}" destId="{485068AD-481C-4D2D-9FFC-396FCA63B845}" srcOrd="1" destOrd="0" presId="urn:microsoft.com/office/officeart/2005/8/layout/process2"/>
    <dgm:cxn modelId="{F936ADCF-D6B8-4934-91AD-EBD894D41ACA}" type="presOf" srcId="{4D645157-25B9-4DC1-8D47-C01BB1DDA553}" destId="{D4FB46CE-4CEA-4F0E-B502-A50D19486BA6}" srcOrd="0" destOrd="0" presId="urn:microsoft.com/office/officeart/2005/8/layout/process2"/>
    <dgm:cxn modelId="{C8C8AED3-8813-4396-A299-DC89F69C046E}" srcId="{90CE11D2-BEB0-46E6-BCE5-8E1A2BDF65D5}" destId="{EC248FCF-1E2D-41EC-AEE5-015CA5B19599}" srcOrd="2" destOrd="0" parTransId="{7B41623E-89AD-4047-B1DE-C1AE85174575}" sibTransId="{2678E3B8-7E59-4745-88FC-9075A2CCF892}"/>
    <dgm:cxn modelId="{7DD99DF6-326C-4EF2-BD47-F0B661BB86EA}" type="presOf" srcId="{A36C9162-0B53-467F-8F20-2925FE522E3C}" destId="{B7505634-6DB4-45CD-80CD-B481E1535ED3}" srcOrd="0" destOrd="0" presId="urn:microsoft.com/office/officeart/2005/8/layout/process2"/>
    <dgm:cxn modelId="{E90A60FD-1579-4E83-9A35-6B3419A69FB0}" srcId="{90CE11D2-BEB0-46E6-BCE5-8E1A2BDF65D5}" destId="{75B311A8-2FA0-47CF-8056-A808BB457832}" srcOrd="0" destOrd="0" parTransId="{5B87EEDD-F8E2-4DD9-95BD-E60F96BBA910}" sibTransId="{A36C9162-0B53-467F-8F20-2925FE522E3C}"/>
    <dgm:cxn modelId="{80E61320-651D-4B51-8381-58971AD83C14}" type="presParOf" srcId="{2F697EB5-7DE7-42D1-A66D-2A51F563F7B1}" destId="{495B7B2C-4268-4BBC-8CA7-ABFBECC97F18}" srcOrd="0" destOrd="0" presId="urn:microsoft.com/office/officeart/2005/8/layout/process2"/>
    <dgm:cxn modelId="{9703E05D-0DD2-4305-8CF3-8F2D8C721E14}" type="presParOf" srcId="{2F697EB5-7DE7-42D1-A66D-2A51F563F7B1}" destId="{B7505634-6DB4-45CD-80CD-B481E1535ED3}" srcOrd="1" destOrd="0" presId="urn:microsoft.com/office/officeart/2005/8/layout/process2"/>
    <dgm:cxn modelId="{AA7F38C0-4BB4-4AB1-883C-FCA8AB45EC01}" type="presParOf" srcId="{B7505634-6DB4-45CD-80CD-B481E1535ED3}" destId="{485068AD-481C-4D2D-9FFC-396FCA63B845}" srcOrd="0" destOrd="0" presId="urn:microsoft.com/office/officeart/2005/8/layout/process2"/>
    <dgm:cxn modelId="{1D8318CE-3F5F-4988-9C54-A6D0DB1D8C17}" type="presParOf" srcId="{2F697EB5-7DE7-42D1-A66D-2A51F563F7B1}" destId="{27317898-2955-4CCD-9B6D-DB6E4DA00094}" srcOrd="2" destOrd="0" presId="urn:microsoft.com/office/officeart/2005/8/layout/process2"/>
    <dgm:cxn modelId="{4538F2F4-107B-49EF-ACD8-7F3E9055AE9C}" type="presParOf" srcId="{2F697EB5-7DE7-42D1-A66D-2A51F563F7B1}" destId="{C205D696-F09F-4B56-95BD-0D31F8F45670}" srcOrd="3" destOrd="0" presId="urn:microsoft.com/office/officeart/2005/8/layout/process2"/>
    <dgm:cxn modelId="{1272F73E-2899-4560-BC4C-8B446F9DE9ED}" type="presParOf" srcId="{C205D696-F09F-4B56-95BD-0D31F8F45670}" destId="{058E4C29-13F6-4173-84E3-F43337FAE60B}" srcOrd="0" destOrd="0" presId="urn:microsoft.com/office/officeart/2005/8/layout/process2"/>
    <dgm:cxn modelId="{2F0E2717-ADB0-4521-A9A3-198E7640861F}" type="presParOf" srcId="{2F697EB5-7DE7-42D1-A66D-2A51F563F7B1}" destId="{34807012-229F-4621-B2BB-5C18D139CEC5}" srcOrd="4" destOrd="0" presId="urn:microsoft.com/office/officeart/2005/8/layout/process2"/>
    <dgm:cxn modelId="{3C925797-02FA-401D-B767-DAA4ECD719D0}" type="presParOf" srcId="{2F697EB5-7DE7-42D1-A66D-2A51F563F7B1}" destId="{88BB46E7-B819-4320-9D4B-5FA7760C13CF}" srcOrd="5" destOrd="0" presId="urn:microsoft.com/office/officeart/2005/8/layout/process2"/>
    <dgm:cxn modelId="{05AB8FC4-B209-4A80-A410-BA24E7E4A3F0}" type="presParOf" srcId="{88BB46E7-B819-4320-9D4B-5FA7760C13CF}" destId="{73338C1E-656F-4D0F-866B-C0641AE72914}" srcOrd="0" destOrd="0" presId="urn:microsoft.com/office/officeart/2005/8/layout/process2"/>
    <dgm:cxn modelId="{03585542-DF5B-4E40-B6B0-021865B06317}" type="presParOf" srcId="{2F697EB5-7DE7-42D1-A66D-2A51F563F7B1}" destId="{D4FB46CE-4CEA-4F0E-B502-A50D19486BA6}" srcOrd="6" destOrd="0" presId="urn:microsoft.com/office/officeart/2005/8/layout/process2"/>
    <dgm:cxn modelId="{9C6D80A3-09DD-44C0-95B7-E7A9EE90D420}" type="presParOf" srcId="{2F697EB5-7DE7-42D1-A66D-2A51F563F7B1}" destId="{C4D9613C-81E6-4F54-9AA5-B616E112AC02}" srcOrd="7" destOrd="0" presId="urn:microsoft.com/office/officeart/2005/8/layout/process2"/>
    <dgm:cxn modelId="{A242E941-8CE4-4E26-B36F-53E21604A9F6}" type="presParOf" srcId="{C4D9613C-81E6-4F54-9AA5-B616E112AC02}" destId="{AE033053-27E2-46A9-A5DF-6022A4520FB5}" srcOrd="0" destOrd="0" presId="urn:microsoft.com/office/officeart/2005/8/layout/process2"/>
    <dgm:cxn modelId="{DFF33978-EB19-4965-8393-580EBBDA9326}" type="presParOf" srcId="{2F697EB5-7DE7-42D1-A66D-2A51F563F7B1}" destId="{D8AE6675-20AC-4D41-B85E-BCFD156705BF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5B7B2C-4268-4BBC-8CA7-ABFBECC97F18}">
      <dsp:nvSpPr>
        <dsp:cNvPr id="0" name=""/>
        <dsp:cNvSpPr/>
      </dsp:nvSpPr>
      <dsp:spPr>
        <a:xfrm>
          <a:off x="987177" y="3424"/>
          <a:ext cx="5471204" cy="80066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schemeClr val="bg1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문제 확인</a:t>
          </a:r>
        </a:p>
      </dsp:txBody>
      <dsp:txXfrm>
        <a:off x="1010628" y="26875"/>
        <a:ext cx="5424302" cy="753758"/>
      </dsp:txXfrm>
    </dsp:sp>
    <dsp:sp modelId="{B7505634-6DB4-45CD-80CD-B481E1535ED3}">
      <dsp:nvSpPr>
        <dsp:cNvPr id="0" name=""/>
        <dsp:cNvSpPr/>
      </dsp:nvSpPr>
      <dsp:spPr>
        <a:xfrm rot="5400000">
          <a:off x="3572655" y="824101"/>
          <a:ext cx="300247" cy="360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spc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3614689" y="854126"/>
        <a:ext cx="216179" cy="210173"/>
      </dsp:txXfrm>
    </dsp:sp>
    <dsp:sp modelId="{27317898-2955-4CCD-9B6D-DB6E4DA00094}">
      <dsp:nvSpPr>
        <dsp:cNvPr id="0" name=""/>
        <dsp:cNvSpPr/>
      </dsp:nvSpPr>
      <dsp:spPr>
        <a:xfrm>
          <a:off x="987177" y="1204415"/>
          <a:ext cx="5471204" cy="80066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47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모범 답안 및 채점 기준 확인</a:t>
          </a:r>
        </a:p>
      </dsp:txBody>
      <dsp:txXfrm>
        <a:off x="1010628" y="1227866"/>
        <a:ext cx="5424302" cy="753758"/>
      </dsp:txXfrm>
    </dsp:sp>
    <dsp:sp modelId="{C205D696-F09F-4B56-95BD-0D31F8F45670}">
      <dsp:nvSpPr>
        <dsp:cNvPr id="0" name=""/>
        <dsp:cNvSpPr/>
      </dsp:nvSpPr>
      <dsp:spPr>
        <a:xfrm rot="5400000">
          <a:off x="3572655" y="2025093"/>
          <a:ext cx="300247" cy="360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52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spc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3614689" y="2055118"/>
        <a:ext cx="216179" cy="210173"/>
      </dsp:txXfrm>
    </dsp:sp>
    <dsp:sp modelId="{34807012-229F-4621-B2BB-5C18D139CEC5}">
      <dsp:nvSpPr>
        <dsp:cNvPr id="0" name=""/>
        <dsp:cNvSpPr/>
      </dsp:nvSpPr>
      <dsp:spPr>
        <a:xfrm>
          <a:off x="987177" y="2405407"/>
          <a:ext cx="5471204" cy="80066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95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인터뷰</a:t>
          </a:r>
          <a:endParaRPr lang="en-US" altLang="ko-KR" sz="2800" kern="1200" dirty="0">
            <a:solidFill>
              <a:prstClr val="white"/>
            </a:solidFill>
            <a:latin typeface="세종학당 본문체" panose="020B0503000000000000" pitchFamily="50" charset="-127"/>
            <a:ea typeface="세종학당 본문체" panose="020B0503000000000000" pitchFamily="50" charset="-127"/>
            <a:cs typeface="+mn-cs"/>
          </a:endParaRPr>
        </a:p>
      </dsp:txBody>
      <dsp:txXfrm>
        <a:off x="1010628" y="2428858"/>
        <a:ext cx="5424302" cy="753758"/>
      </dsp:txXfrm>
    </dsp:sp>
    <dsp:sp modelId="{88BB46E7-B819-4320-9D4B-5FA7760C13CF}">
      <dsp:nvSpPr>
        <dsp:cNvPr id="0" name=""/>
        <dsp:cNvSpPr/>
      </dsp:nvSpPr>
      <dsp:spPr>
        <a:xfrm rot="5400000">
          <a:off x="3572655" y="3226084"/>
          <a:ext cx="300247" cy="360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05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spc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3614689" y="3256109"/>
        <a:ext cx="216179" cy="210173"/>
      </dsp:txXfrm>
    </dsp:sp>
    <dsp:sp modelId="{D4FB46CE-4CEA-4F0E-B502-A50D19486BA6}">
      <dsp:nvSpPr>
        <dsp:cNvPr id="0" name=""/>
        <dsp:cNvSpPr/>
      </dsp:nvSpPr>
      <dsp:spPr>
        <a:xfrm>
          <a:off x="987177" y="3606398"/>
          <a:ext cx="5471204" cy="80066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43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채점</a:t>
          </a:r>
          <a:endParaRPr lang="en-US" altLang="ko-KR" sz="2800" kern="1200" dirty="0">
            <a:solidFill>
              <a:prstClr val="white"/>
            </a:solidFill>
            <a:latin typeface="세종학당 본문체" panose="020B0503000000000000" pitchFamily="50" charset="-127"/>
            <a:ea typeface="세종학당 본문체" panose="020B0503000000000000" pitchFamily="50" charset="-127"/>
            <a:cs typeface="+mn-cs"/>
          </a:endParaRPr>
        </a:p>
      </dsp:txBody>
      <dsp:txXfrm>
        <a:off x="1010628" y="3629849"/>
        <a:ext cx="5424302" cy="753758"/>
      </dsp:txXfrm>
    </dsp:sp>
    <dsp:sp modelId="{C4D9613C-81E6-4F54-9AA5-B616E112AC02}">
      <dsp:nvSpPr>
        <dsp:cNvPr id="0" name=""/>
        <dsp:cNvSpPr/>
      </dsp:nvSpPr>
      <dsp:spPr>
        <a:xfrm rot="5400000">
          <a:off x="3572655" y="4427075"/>
          <a:ext cx="300247" cy="3602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shade val="90000"/>
            <a:hueOff val="0"/>
            <a:satOff val="0"/>
            <a:lumOff val="1587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spc="0">
            <a:solidFill>
              <a:schemeClr val="tx1"/>
            </a:solidFill>
            <a:latin typeface="+mn-ea"/>
            <a:ea typeface="+mn-ea"/>
          </a:endParaRPr>
        </a:p>
      </dsp:txBody>
      <dsp:txXfrm rot="-5400000">
        <a:off x="3614689" y="4457100"/>
        <a:ext cx="216179" cy="210173"/>
      </dsp:txXfrm>
    </dsp:sp>
    <dsp:sp modelId="{D8AE6675-20AC-4D41-B85E-BCFD156705BF}">
      <dsp:nvSpPr>
        <dsp:cNvPr id="0" name=""/>
        <dsp:cNvSpPr/>
      </dsp:nvSpPr>
      <dsp:spPr>
        <a:xfrm>
          <a:off x="987177" y="4807389"/>
          <a:ext cx="5471204" cy="800660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19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800" kern="1200" dirty="0">
              <a:solidFill>
                <a:prstClr val="white"/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  <a:cs typeface="+mn-cs"/>
            </a:rPr>
            <a:t>최종 점수 부여</a:t>
          </a:r>
          <a:endParaRPr lang="en-US" altLang="ko-KR" sz="2800" kern="1200" dirty="0">
            <a:solidFill>
              <a:prstClr val="white"/>
            </a:solidFill>
            <a:latin typeface="세종학당 본문체" panose="020B0503000000000000" pitchFamily="50" charset="-127"/>
            <a:ea typeface="세종학당 본문체" panose="020B0503000000000000" pitchFamily="50" charset="-127"/>
            <a:cs typeface="+mn-cs"/>
          </a:endParaRPr>
        </a:p>
      </dsp:txBody>
      <dsp:txXfrm>
        <a:off x="1010628" y="4830840"/>
        <a:ext cx="5424302" cy="753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31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2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1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09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145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204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82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895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74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18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1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68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65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663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02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17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52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62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9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21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23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22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65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31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24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14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66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11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40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389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00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57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93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99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&#49464;&#51333;&#54620;&#44397;&#50612;&#49457;&#52712;&#46020;&#54217;&#44032;&#52292;&#51216;&#49892;&#49845;_&#47568;&#54616;&#44592;&#49368;&#54540;1_&#49464;&#51333;3.MP3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hyperlink" Target="&#49464;&#51333;&#54620;&#44397;&#50612;&#49457;&#52712;&#46020;&#54217;&#44032;&#52292;&#51216;&#49892;&#49845;_&#47568;&#54616;&#44592;&#49368;&#54540;1_&#49464;&#51333;3.MP3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&#49464;&#51333;&#54620;&#44397;&#50612;&#49457;&#52712;&#46020;&#54217;&#44032;&#52292;&#51216;&#49892;&#49845;_&#47568;&#54616;&#44592;&#49368;&#54540;1_&#49464;&#51333;3.MP3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&#49464;&#51333;&#54620;&#44397;&#50612;&#49457;&#52712;&#46020;&#54217;&#44032;&#52292;&#51216;&#49892;&#49845;_&#47568;&#54616;&#44592;&#49368;&#54540;1_&#49464;&#51333;3.MP3" TargetMode="External"/><Relationship Id="rId11" Type="http://schemas.openxmlformats.org/officeDocument/2006/relationships/image" Target="../media/image33.sv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hyperlink" Target="&#49464;&#51333;&#54620;&#44397;&#50612;&#49457;&#52712;&#46020;&#54217;&#44032;&#52292;&#51216;&#49892;&#49845;_&#47568;&#54616;&#44592;&#49368;&#54540;1_&#49464;&#51333;3.MP3" TargetMode="External"/><Relationship Id="rId11" Type="http://schemas.openxmlformats.org/officeDocument/2006/relationships/image" Target="../media/image33.sv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hyperlink" Target="&#49464;&#51333;&#54620;&#44397;&#50612;&#49457;&#52712;&#46020;&#54217;&#44032;&#52292;&#51216;&#49892;&#49845;_&#47568;&#54616;&#44592;&#49368;&#54540;1_&#49464;&#51333;3.MP3" TargetMode="External"/><Relationship Id="rId11" Type="http://schemas.openxmlformats.org/officeDocument/2006/relationships/image" Target="../media/image33.svg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2C0BF-76C3-7CD2-04CA-22D8FA122520}"/>
              </a:ext>
            </a:extLst>
          </p:cNvPr>
          <p:cNvSpPr txBox="1"/>
          <p:nvPr/>
        </p:nvSpPr>
        <p:spPr>
          <a:xfrm>
            <a:off x="1178883" y="3045093"/>
            <a:ext cx="1519839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b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</a:b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성취도 평가의 이해 및 실제</a:t>
            </a:r>
            <a:r>
              <a:rPr lang="en-US" altLang="ko-KR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(4)-</a:t>
            </a:r>
            <a:r>
              <a:rPr lang="ko-KR" alt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말하기평가</a:t>
            </a:r>
            <a:endParaRPr lang="en-US" altLang="ko-KR" sz="6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8299F9-9C61-2250-8939-FD0DDA2D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911" y="2118912"/>
            <a:ext cx="10203479" cy="573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8E1815-FD60-D706-C0DA-FDDAF6762B41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</p:spTree>
    <p:extLst>
      <p:ext uri="{BB962C8B-B14F-4D97-AF65-F5344CB8AC3E}">
        <p14:creationId xmlns:p14="http://schemas.microsoft.com/office/powerpoint/2010/main" val="2981701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A285F-3C1B-CE6F-D356-D5158B2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073" y="2160240"/>
            <a:ext cx="9684778" cy="6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</p:spTree>
    <p:extLst>
      <p:ext uri="{BB962C8B-B14F-4D97-AF65-F5344CB8AC3E}">
        <p14:creationId xmlns:p14="http://schemas.microsoft.com/office/powerpoint/2010/main" val="876904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02D15DE-9E6E-E86A-8579-FBEC9B416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23" b="28846"/>
          <a:stretch/>
        </p:blipFill>
        <p:spPr bwMode="auto">
          <a:xfrm>
            <a:off x="2706524" y="2400465"/>
            <a:ext cx="9403089" cy="101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E23812-CED4-731F-E9DC-CCDA4ED7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786" y="3687718"/>
            <a:ext cx="5736402" cy="48759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08E259-5E3B-C07A-EAD0-8EE981925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746" y="4357401"/>
            <a:ext cx="8689096" cy="400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3988B0C-3880-9AD9-B767-D4453ACA75FE}"/>
              </a:ext>
            </a:extLst>
          </p:cNvPr>
          <p:cNvGrpSpPr/>
          <p:nvPr/>
        </p:nvGrpSpPr>
        <p:grpSpPr>
          <a:xfrm>
            <a:off x="2328139" y="1565808"/>
            <a:ext cx="10214251" cy="7602424"/>
            <a:chOff x="2328139" y="1565808"/>
            <a:chExt cx="8511311" cy="67442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AA0DDFD-B78C-4CE1-6B65-36E038895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8139" y="1565808"/>
              <a:ext cx="8511311" cy="6744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506D7E4-72BE-4C83-3989-E7E0ADCC0859}"/>
                </a:ext>
              </a:extLst>
            </p:cNvPr>
            <p:cNvCxnSpPr/>
            <p:nvPr/>
          </p:nvCxnSpPr>
          <p:spPr>
            <a:xfrm>
              <a:off x="3099098" y="2405373"/>
              <a:ext cx="42484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16EFD3-54ED-F139-DA2A-9E3ED8663BB6}"/>
                </a:ext>
              </a:extLst>
            </p:cNvPr>
            <p:cNvSpPr/>
            <p:nvPr/>
          </p:nvSpPr>
          <p:spPr>
            <a:xfrm>
              <a:off x="3099098" y="3201493"/>
              <a:ext cx="7128792" cy="14401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4381167-1705-B38C-2AA8-55D85607C8BF}"/>
                </a:ext>
              </a:extLst>
            </p:cNvPr>
            <p:cNvSpPr/>
            <p:nvPr/>
          </p:nvSpPr>
          <p:spPr>
            <a:xfrm>
              <a:off x="3099098" y="4939012"/>
              <a:ext cx="7128792" cy="142680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561A548-E7A1-474A-09D6-598E1C9E0983}"/>
                </a:ext>
              </a:extLst>
            </p:cNvPr>
            <p:cNvCxnSpPr/>
            <p:nvPr/>
          </p:nvCxnSpPr>
          <p:spPr>
            <a:xfrm>
              <a:off x="3675162" y="2621397"/>
              <a:ext cx="230425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FA78D660-A61A-40D0-771C-28FB786C8357}"/>
                </a:ext>
              </a:extLst>
            </p:cNvPr>
            <p:cNvCxnSpPr/>
            <p:nvPr/>
          </p:nvCxnSpPr>
          <p:spPr>
            <a:xfrm>
              <a:off x="3675162" y="2909429"/>
              <a:ext cx="24482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7AF0D10-07D9-9AB4-AFB4-6556B04CB031}"/>
                </a:ext>
              </a:extLst>
            </p:cNvPr>
            <p:cNvSpPr/>
            <p:nvPr/>
          </p:nvSpPr>
          <p:spPr>
            <a:xfrm>
              <a:off x="3099098" y="6725853"/>
              <a:ext cx="7128792" cy="122413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42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70B9B9-CD42-E0E2-F0A9-CEAA62A0A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54" b="13223"/>
          <a:stretch/>
        </p:blipFill>
        <p:spPr bwMode="auto">
          <a:xfrm>
            <a:off x="2262786" y="2455736"/>
            <a:ext cx="10263682" cy="90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4A6637-59E5-94B3-F772-968A31C94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343" y="3755244"/>
            <a:ext cx="6895643" cy="5527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FACF28-CF11-F5D8-D7B9-50F6CED34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665" y="3393294"/>
            <a:ext cx="7679142" cy="2562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35E358-4FE6-01DE-7C43-4C5BA9655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665" y="6155702"/>
            <a:ext cx="7679142" cy="310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194E7C-63EA-47C7-63D9-B7612F43605B}"/>
              </a:ext>
            </a:extLst>
          </p:cNvPr>
          <p:cNvGrpSpPr/>
          <p:nvPr/>
        </p:nvGrpSpPr>
        <p:grpSpPr>
          <a:xfrm>
            <a:off x="2706524" y="1564892"/>
            <a:ext cx="9466426" cy="7990589"/>
            <a:chOff x="963429" y="15467"/>
            <a:chExt cx="8205980" cy="6581885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F7B6815C-C06A-E7DB-0DB1-F5EAB4D53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429" y="3240360"/>
              <a:ext cx="8205980" cy="335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47FFC8E-D174-1B5F-36D7-43C0F00C2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429" y="15467"/>
              <a:ext cx="8180572" cy="322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C7AF58E-9E69-A818-BE33-534AC0C1DD0B}"/>
                </a:ext>
              </a:extLst>
            </p:cNvPr>
            <p:cNvCxnSpPr/>
            <p:nvPr/>
          </p:nvCxnSpPr>
          <p:spPr>
            <a:xfrm>
              <a:off x="1691680" y="1124744"/>
              <a:ext cx="38164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37321F-6EB6-5AD9-52B7-097AE69AF46E}"/>
                </a:ext>
              </a:extLst>
            </p:cNvPr>
            <p:cNvSpPr/>
            <p:nvPr/>
          </p:nvSpPr>
          <p:spPr>
            <a:xfrm>
              <a:off x="1691680" y="1340768"/>
              <a:ext cx="6912768" cy="14401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5CECCC-787A-2062-1B2D-89FD73A24B26}"/>
                </a:ext>
              </a:extLst>
            </p:cNvPr>
            <p:cNvSpPr/>
            <p:nvPr/>
          </p:nvSpPr>
          <p:spPr>
            <a:xfrm>
              <a:off x="1691680" y="3068960"/>
              <a:ext cx="6912768" cy="184989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F555408-95FF-3D6D-A05D-0F86097D0B55}"/>
                </a:ext>
              </a:extLst>
            </p:cNvPr>
            <p:cNvSpPr/>
            <p:nvPr/>
          </p:nvSpPr>
          <p:spPr>
            <a:xfrm>
              <a:off x="1691680" y="5229200"/>
              <a:ext cx="6912768" cy="122413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9359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145D9C0-687A-B62B-8E17-D07C2D6C1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7"/>
          <a:stretch/>
        </p:blipFill>
        <p:spPr bwMode="auto">
          <a:xfrm>
            <a:off x="2363691" y="2415207"/>
            <a:ext cx="9772036" cy="85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29E839-C23D-D221-E8A2-A94DC062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355" y="3993476"/>
            <a:ext cx="6318348" cy="51747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0EE9B7-E976-A08A-A6F0-311B21A12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5615" y="5369740"/>
            <a:ext cx="7376635" cy="363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AB56A03-BF0B-0D95-888C-95C516F3EC41}"/>
              </a:ext>
            </a:extLst>
          </p:cNvPr>
          <p:cNvGrpSpPr/>
          <p:nvPr/>
        </p:nvGrpSpPr>
        <p:grpSpPr>
          <a:xfrm>
            <a:off x="2391364" y="1575465"/>
            <a:ext cx="10151026" cy="7633320"/>
            <a:chOff x="582325" y="44624"/>
            <a:chExt cx="8561675" cy="622572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5892B1C3-AED5-47E1-0130-7A54C0593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325" y="44624"/>
              <a:ext cx="8561675" cy="6225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2420A2B-4C77-2BC7-0892-032D15AB696F}"/>
                </a:ext>
              </a:extLst>
            </p:cNvPr>
            <p:cNvCxnSpPr/>
            <p:nvPr/>
          </p:nvCxnSpPr>
          <p:spPr>
            <a:xfrm>
              <a:off x="1403648" y="908720"/>
              <a:ext cx="525658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AB7BB3-2336-11E2-9011-BF708DEC2801}"/>
                </a:ext>
              </a:extLst>
            </p:cNvPr>
            <p:cNvSpPr/>
            <p:nvPr/>
          </p:nvSpPr>
          <p:spPr>
            <a:xfrm>
              <a:off x="1403648" y="1189212"/>
              <a:ext cx="7128792" cy="14401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1CACCFC-3C79-C821-449C-477B751BE087}"/>
                </a:ext>
              </a:extLst>
            </p:cNvPr>
            <p:cNvSpPr/>
            <p:nvPr/>
          </p:nvSpPr>
          <p:spPr>
            <a:xfrm>
              <a:off x="1403648" y="2938302"/>
              <a:ext cx="7128792" cy="164282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D05C58E-8B12-B42E-2970-7C2D963323D0}"/>
                </a:ext>
              </a:extLst>
            </p:cNvPr>
            <p:cNvSpPr/>
            <p:nvPr/>
          </p:nvSpPr>
          <p:spPr>
            <a:xfrm>
              <a:off x="1403648" y="4869160"/>
              <a:ext cx="7128792" cy="122413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82350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38AA89A-95A7-B4BF-4593-8D1E5B297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5"/>
          <a:stretch/>
        </p:blipFill>
        <p:spPr bwMode="auto">
          <a:xfrm>
            <a:off x="2485306" y="1745382"/>
            <a:ext cx="10451863" cy="666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9B5743-31DE-1858-D63C-27D230E18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789" y="3770366"/>
            <a:ext cx="5780361" cy="31638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771525-33D2-2F6B-5796-3B06FF5D4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936" y="5076195"/>
            <a:ext cx="6789108" cy="28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CA8116C-894F-74BB-2B41-BC61AFA6E727}"/>
              </a:ext>
            </a:extLst>
          </p:cNvPr>
          <p:cNvGrpSpPr/>
          <p:nvPr/>
        </p:nvGrpSpPr>
        <p:grpSpPr>
          <a:xfrm>
            <a:off x="2377734" y="1631804"/>
            <a:ext cx="10164656" cy="6866646"/>
            <a:chOff x="819302" y="116632"/>
            <a:chExt cx="8342362" cy="5148213"/>
          </a:xfrm>
        </p:grpSpPr>
        <p:pic>
          <p:nvPicPr>
            <p:cNvPr id="2" name="Picture 3">
              <a:extLst>
                <a:ext uri="{FF2B5EF4-FFF2-40B4-BE49-F238E27FC236}">
                  <a16:creationId xmlns:a16="http://schemas.microsoft.com/office/drawing/2014/main" id="{70C00464-8310-B89D-2C6C-676788150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02" y="1916832"/>
              <a:ext cx="8342362" cy="334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5D8E1BB-9E40-1D2D-A314-26A327398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02" y="116632"/>
              <a:ext cx="8337696" cy="1812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C29FAC2-F124-CE52-DFCC-4F52001BA857}"/>
                </a:ext>
              </a:extLst>
            </p:cNvPr>
            <p:cNvCxnSpPr/>
            <p:nvPr/>
          </p:nvCxnSpPr>
          <p:spPr>
            <a:xfrm>
              <a:off x="1763688" y="1209540"/>
              <a:ext cx="684076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EB1AE6A-60AE-2D22-07B6-8FD21D4358CA}"/>
                </a:ext>
              </a:extLst>
            </p:cNvPr>
            <p:cNvSpPr/>
            <p:nvPr/>
          </p:nvSpPr>
          <p:spPr>
            <a:xfrm>
              <a:off x="1547664" y="1713596"/>
              <a:ext cx="7128792" cy="165618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398D0A2-A6F8-98B6-AAA6-7D3EE9334B1D}"/>
                </a:ext>
              </a:extLst>
            </p:cNvPr>
            <p:cNvSpPr/>
            <p:nvPr/>
          </p:nvSpPr>
          <p:spPr>
            <a:xfrm>
              <a:off x="1547664" y="3657812"/>
              <a:ext cx="7128792" cy="142680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8414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471533F-0AFB-DB0D-3D80-A5299B83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FB5C459-4C67-C130-C3C5-A5B7E8EFAE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172" y="8594993"/>
            <a:ext cx="2255121" cy="955607"/>
          </a:xfrm>
          <a:prstGeom prst="rect">
            <a:avLst/>
          </a:prstGeom>
        </p:spPr>
      </p:pic>
      <p:pic>
        <p:nvPicPr>
          <p:cNvPr id="4" name="그림 3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8BC7103D-5DA1-09B0-06F8-CF3B86F4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40" y="8866609"/>
            <a:ext cx="2612090" cy="487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313448-BBE5-1BFC-DB99-A55468966644}"/>
              </a:ext>
            </a:extLst>
          </p:cNvPr>
          <p:cNvSpPr txBox="1"/>
          <p:nvPr/>
        </p:nvSpPr>
        <p:spPr>
          <a:xfrm>
            <a:off x="775463" y="1518195"/>
            <a:ext cx="4086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제목체" panose="020B0803000000000000" pitchFamily="50" charset="-127"/>
                <a:ea typeface="세종학당 제목체" panose="020B0803000000000000" pitchFamily="50" charset="-127"/>
              </a:rPr>
              <a:t>강의 목차</a:t>
            </a:r>
            <a:endParaRPr lang="en-US" altLang="ko-KR" sz="7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제목체" panose="020B0803000000000000" pitchFamily="50" charset="-127"/>
              <a:ea typeface="세종학당 제목체" panose="020B0803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FB2487-0FA9-1536-1AE8-435FA410B0DB}"/>
              </a:ext>
            </a:extLst>
          </p:cNvPr>
          <p:cNvSpPr/>
          <p:nvPr/>
        </p:nvSpPr>
        <p:spPr>
          <a:xfrm rot="5400000">
            <a:off x="6805081" y="4850464"/>
            <a:ext cx="5981700" cy="14450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C0E206-60F8-4D19-BA6E-6FFDDB7106EA}"/>
              </a:ext>
            </a:extLst>
          </p:cNvPr>
          <p:cNvSpPr/>
          <p:nvPr/>
        </p:nvSpPr>
        <p:spPr>
          <a:xfrm>
            <a:off x="2267712" y="2901696"/>
            <a:ext cx="1089742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6928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 유형 확인</a:t>
            </a:r>
          </a:p>
          <a:p>
            <a:pPr marL="566928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&lt;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40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077C1D-386A-1F81-BDD1-0515DC6291A1}"/>
              </a:ext>
            </a:extLst>
          </p:cNvPr>
          <p:cNvGrpSpPr/>
          <p:nvPr/>
        </p:nvGrpSpPr>
        <p:grpSpPr>
          <a:xfrm>
            <a:off x="2206065" y="1674994"/>
            <a:ext cx="10336325" cy="6211706"/>
            <a:chOff x="758265" y="288032"/>
            <a:chExt cx="8385735" cy="44371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E00435-4D17-B140-086D-701A675B7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265" y="288032"/>
              <a:ext cx="8385735" cy="4437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D2F095A-13B2-2F74-07B1-9921E8065561}"/>
                </a:ext>
              </a:extLst>
            </p:cNvPr>
            <p:cNvSpPr/>
            <p:nvPr/>
          </p:nvSpPr>
          <p:spPr>
            <a:xfrm>
              <a:off x="1547664" y="332656"/>
              <a:ext cx="7128792" cy="208823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5814AE2-4227-92FB-3B5E-ED1F13457840}"/>
                </a:ext>
              </a:extLst>
            </p:cNvPr>
            <p:cNvSpPr/>
            <p:nvPr/>
          </p:nvSpPr>
          <p:spPr>
            <a:xfrm>
              <a:off x="1547664" y="3212976"/>
              <a:ext cx="7128792" cy="142680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2072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19675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문제 확인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2AF05D4-A5AF-5BE1-A334-21BAB57E7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25"/>
          <a:stretch/>
        </p:blipFill>
        <p:spPr bwMode="auto">
          <a:xfrm>
            <a:off x="2240659" y="2160240"/>
            <a:ext cx="11463172" cy="119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BC8AC9-AA62-BF63-971F-D895B7920EEC}"/>
              </a:ext>
            </a:extLst>
          </p:cNvPr>
          <p:cNvGrpSpPr/>
          <p:nvPr/>
        </p:nvGrpSpPr>
        <p:grpSpPr>
          <a:xfrm>
            <a:off x="1653020" y="3703270"/>
            <a:ext cx="11224780" cy="5464961"/>
            <a:chOff x="433820" y="2836453"/>
            <a:chExt cx="8276360" cy="402154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A81D0EF-12D1-3FA8-DC72-B53EFE6A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820" y="3096060"/>
              <a:ext cx="4102311" cy="3378374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72DD801-F142-7D17-B68A-D06281E23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4124" y="2836453"/>
              <a:ext cx="5076056" cy="206526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D9E3359-EF22-9E3D-94B4-9AE5F2F9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4124" y="4926842"/>
              <a:ext cx="4263776" cy="193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675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0C8C352-8576-5E1D-CC75-DC4777AB6862}"/>
              </a:ext>
            </a:extLst>
          </p:cNvPr>
          <p:cNvGrpSpPr/>
          <p:nvPr/>
        </p:nvGrpSpPr>
        <p:grpSpPr>
          <a:xfrm>
            <a:off x="2579970" y="1721064"/>
            <a:ext cx="10536913" cy="6777386"/>
            <a:chOff x="631617" y="92140"/>
            <a:chExt cx="8512383" cy="4344971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3D645BB4-AC07-0F1D-9B36-140AE4E38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617" y="92140"/>
              <a:ext cx="8512383" cy="4344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6A8B0A6-C5FC-F4F6-DC48-4E8D88510844}"/>
                </a:ext>
              </a:extLst>
            </p:cNvPr>
            <p:cNvSpPr/>
            <p:nvPr/>
          </p:nvSpPr>
          <p:spPr>
            <a:xfrm>
              <a:off x="1403648" y="2272674"/>
              <a:ext cx="7128792" cy="173239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C37247C-9D60-17FA-118A-3C2B900A27FA}"/>
                </a:ext>
              </a:extLst>
            </p:cNvPr>
            <p:cNvCxnSpPr/>
            <p:nvPr/>
          </p:nvCxnSpPr>
          <p:spPr>
            <a:xfrm>
              <a:off x="1643877" y="1484784"/>
              <a:ext cx="688856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66185D-91B9-7D0F-C887-D3F53E72498F}"/>
                </a:ext>
              </a:extLst>
            </p:cNvPr>
            <p:cNvCxnSpPr/>
            <p:nvPr/>
          </p:nvCxnSpPr>
          <p:spPr>
            <a:xfrm>
              <a:off x="1443526" y="1700808"/>
              <a:ext cx="716092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89C0BC1-264E-570A-E300-010BC1FA7EA6}"/>
                </a:ext>
              </a:extLst>
            </p:cNvPr>
            <p:cNvCxnSpPr/>
            <p:nvPr/>
          </p:nvCxnSpPr>
          <p:spPr>
            <a:xfrm>
              <a:off x="1443526" y="1988840"/>
              <a:ext cx="140028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34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모범 답안 및 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채점 기준 확인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948220-4CA7-34F7-A140-BC91E8445FBF}"/>
              </a:ext>
            </a:extLst>
          </p:cNvPr>
          <p:cNvGrpSpPr/>
          <p:nvPr/>
        </p:nvGrpSpPr>
        <p:grpSpPr>
          <a:xfrm>
            <a:off x="2346954" y="1678682"/>
            <a:ext cx="10340346" cy="7489550"/>
            <a:chOff x="731024" y="92141"/>
            <a:chExt cx="8403921" cy="592914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8BA76A-EA31-2ECE-C234-511B1D6B1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024" y="92141"/>
              <a:ext cx="8403921" cy="5929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A6BD92-F697-BF67-02C3-0FF25B228231}"/>
                </a:ext>
              </a:extLst>
            </p:cNvPr>
            <p:cNvSpPr/>
            <p:nvPr/>
          </p:nvSpPr>
          <p:spPr>
            <a:xfrm>
              <a:off x="1426372" y="92141"/>
              <a:ext cx="7128792" cy="1464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DA1D33-BCF0-9D68-BBC1-85DBB3D48E62}"/>
                </a:ext>
              </a:extLst>
            </p:cNvPr>
            <p:cNvSpPr/>
            <p:nvPr/>
          </p:nvSpPr>
          <p:spPr>
            <a:xfrm>
              <a:off x="1426372" y="1844823"/>
              <a:ext cx="7128792" cy="216024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A6E3A5-39EE-580C-B29D-EFF646621601}"/>
                </a:ext>
              </a:extLst>
            </p:cNvPr>
            <p:cNvSpPr/>
            <p:nvPr/>
          </p:nvSpPr>
          <p:spPr>
            <a:xfrm>
              <a:off x="1426372" y="4221088"/>
              <a:ext cx="7128792" cy="146465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36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7921541" y="4071264"/>
            <a:ext cx="17130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인터뷰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C39125-F83B-D87B-0BBF-D5AB619B0B45}"/>
              </a:ext>
            </a:extLst>
          </p:cNvPr>
          <p:cNvSpPr txBox="1"/>
          <p:nvPr/>
        </p:nvSpPr>
        <p:spPr>
          <a:xfrm>
            <a:off x="7170695" y="6457042"/>
            <a:ext cx="3214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녹음을 합니다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57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답안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확인 및  채점</a:t>
            </a:r>
          </a:p>
        </p:txBody>
      </p:sp>
      <p:pic>
        <p:nvPicPr>
          <p:cNvPr id="2" name="내용 개체 틀 4">
            <a:hlinkClick r:id="rId6" action="ppaction://hlinkfile"/>
            <a:extLst>
              <a:ext uri="{FF2B5EF4-FFF2-40B4-BE49-F238E27FC236}">
                <a16:creationId xmlns:a16="http://schemas.microsoft.com/office/drawing/2014/main" id="{E8F80C9C-24D6-059F-4A95-311152CC3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7" y="3056914"/>
            <a:ext cx="3928502" cy="2946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D3FA3F2-A368-49A4-D6EE-168119E5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4" y="252658"/>
            <a:ext cx="7006546" cy="9357276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BCCC3-8B4A-5B28-F5CA-954FD36E9BC2}"/>
              </a:ext>
            </a:extLst>
          </p:cNvPr>
          <p:cNvSpPr txBox="1"/>
          <p:nvPr/>
        </p:nvSpPr>
        <p:spPr>
          <a:xfrm>
            <a:off x="4122952" y="529540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☞ 학생답안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듣고 채점해 보세요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세종한국어성취도평가채점실습_말하기샘플1_세종3">
            <a:hlinkClick r:id="" action="ppaction://media"/>
            <a:extLst>
              <a:ext uri="{FF2B5EF4-FFF2-40B4-BE49-F238E27FC236}">
                <a16:creationId xmlns:a16="http://schemas.microsoft.com/office/drawing/2014/main" id="{14F70842-A0F8-F6AB-071A-A862B2710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43888" y="63783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8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답안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확인 및  채점</a:t>
            </a:r>
          </a:p>
        </p:txBody>
      </p:sp>
      <p:pic>
        <p:nvPicPr>
          <p:cNvPr id="2" name="내용 개체 틀 4">
            <a:hlinkClick r:id="rId6" action="ppaction://hlinkfile"/>
            <a:extLst>
              <a:ext uri="{FF2B5EF4-FFF2-40B4-BE49-F238E27FC236}">
                <a16:creationId xmlns:a16="http://schemas.microsoft.com/office/drawing/2014/main" id="{E8F80C9C-24D6-059F-4A95-311152CC3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7" y="3056914"/>
            <a:ext cx="3928502" cy="2946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D3FA3F2-A368-49A4-D6EE-168119E5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4" y="252658"/>
            <a:ext cx="7006546" cy="9357276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BCCC3-8B4A-5B28-F5CA-954FD36E9BC2}"/>
              </a:ext>
            </a:extLst>
          </p:cNvPr>
          <p:cNvSpPr txBox="1"/>
          <p:nvPr/>
        </p:nvSpPr>
        <p:spPr>
          <a:xfrm>
            <a:off x="4122952" y="529540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☞ 학생답안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듣고 채점해 보세요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세종한국어성취도평가채점실습_말하기샘플2_세종3">
            <a:hlinkClick r:id="" action="ppaction://media"/>
            <a:extLst>
              <a:ext uri="{FF2B5EF4-FFF2-40B4-BE49-F238E27FC236}">
                <a16:creationId xmlns:a16="http://schemas.microsoft.com/office/drawing/2014/main" id="{D79C3B25-FB1A-BBE0-8055-B81836CDE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43888" y="636346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답안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확인 및  채점</a:t>
            </a:r>
          </a:p>
        </p:txBody>
      </p:sp>
      <p:pic>
        <p:nvPicPr>
          <p:cNvPr id="2" name="내용 개체 틀 4">
            <a:hlinkClick r:id="rId6" action="ppaction://hlinkfile"/>
            <a:extLst>
              <a:ext uri="{FF2B5EF4-FFF2-40B4-BE49-F238E27FC236}">
                <a16:creationId xmlns:a16="http://schemas.microsoft.com/office/drawing/2014/main" id="{E8F80C9C-24D6-059F-4A95-311152CC3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7" y="3056914"/>
            <a:ext cx="3928502" cy="2946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D3FA3F2-A368-49A4-D6EE-168119E5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4" y="252658"/>
            <a:ext cx="7006546" cy="9357276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BCCC3-8B4A-5B28-F5CA-954FD36E9BC2}"/>
              </a:ext>
            </a:extLst>
          </p:cNvPr>
          <p:cNvSpPr txBox="1"/>
          <p:nvPr/>
        </p:nvSpPr>
        <p:spPr>
          <a:xfrm>
            <a:off x="4122952" y="529540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☞ 학생답안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듣고 채점해 보세요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세종한국어성취도평가채점실습_말하기샘플3_세종3">
            <a:hlinkClick r:id="" action="ppaction://media"/>
            <a:extLst>
              <a:ext uri="{FF2B5EF4-FFF2-40B4-BE49-F238E27FC236}">
                <a16:creationId xmlns:a16="http://schemas.microsoft.com/office/drawing/2014/main" id="{D6EED75C-D7D5-013A-BB83-C3E3F8E1D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43888" y="638261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C7EFF5-AD67-A170-D661-F94231912782}"/>
              </a:ext>
            </a:extLst>
          </p:cNvPr>
          <p:cNvSpPr/>
          <p:nvPr/>
        </p:nvSpPr>
        <p:spPr>
          <a:xfrm>
            <a:off x="555441" y="1685951"/>
            <a:ext cx="1071645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1: 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중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하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2: 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중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하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3: 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상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중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/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하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AF14EF8-AEE5-655E-A038-D2508EC1FD16}"/>
              </a:ext>
            </a:extLst>
          </p:cNvPr>
          <p:cNvSpPr/>
          <p:nvPr/>
        </p:nvSpPr>
        <p:spPr>
          <a:xfrm>
            <a:off x="4113397" y="2060848"/>
            <a:ext cx="504056" cy="484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3599B0A-BD56-D5B5-F97D-E5F75F8E0152}"/>
              </a:ext>
            </a:extLst>
          </p:cNvPr>
          <p:cNvSpPr/>
          <p:nvPr/>
        </p:nvSpPr>
        <p:spPr>
          <a:xfrm>
            <a:off x="2557872" y="3041203"/>
            <a:ext cx="504056" cy="484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59F9BB8-A50B-35B6-9BD6-25EF64B02763}"/>
              </a:ext>
            </a:extLst>
          </p:cNvPr>
          <p:cNvSpPr/>
          <p:nvPr/>
        </p:nvSpPr>
        <p:spPr>
          <a:xfrm>
            <a:off x="3323269" y="4022591"/>
            <a:ext cx="504056" cy="484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2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답안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확인 및  채점</a:t>
            </a:r>
          </a:p>
        </p:txBody>
      </p:sp>
      <p:pic>
        <p:nvPicPr>
          <p:cNvPr id="2" name="내용 개체 틀 4">
            <a:hlinkClick r:id="rId6" action="ppaction://hlinkfile"/>
            <a:extLst>
              <a:ext uri="{FF2B5EF4-FFF2-40B4-BE49-F238E27FC236}">
                <a16:creationId xmlns:a16="http://schemas.microsoft.com/office/drawing/2014/main" id="{E8F80C9C-24D6-059F-4A95-311152CC3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7" y="3056914"/>
            <a:ext cx="3928502" cy="2946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D3FA3F2-A368-49A4-D6EE-168119E5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4" y="252658"/>
            <a:ext cx="7006546" cy="9357276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BCCC3-8B4A-5B28-F5CA-954FD36E9BC2}"/>
              </a:ext>
            </a:extLst>
          </p:cNvPr>
          <p:cNvSpPr txBox="1"/>
          <p:nvPr/>
        </p:nvSpPr>
        <p:spPr>
          <a:xfrm>
            <a:off x="4122952" y="529540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☞ 학생답안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듣고 채점해 보세요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세종한국어성취도평가채점실습_말하기샘플1_세종3">
            <a:hlinkClick r:id="" action="ppaction://media"/>
            <a:extLst>
              <a:ext uri="{FF2B5EF4-FFF2-40B4-BE49-F238E27FC236}">
                <a16:creationId xmlns:a16="http://schemas.microsoft.com/office/drawing/2014/main" id="{14F70842-A0F8-F6AB-071A-A862B2710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43888" y="6378302"/>
            <a:ext cx="406400" cy="406400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483D108E-0C92-064D-BE93-BEA53EC635AE}"/>
              </a:ext>
            </a:extLst>
          </p:cNvPr>
          <p:cNvGrpSpPr/>
          <p:nvPr/>
        </p:nvGrpSpPr>
        <p:grpSpPr>
          <a:xfrm>
            <a:off x="9060458" y="252658"/>
            <a:ext cx="7036792" cy="9370522"/>
            <a:chOff x="3995936" y="0"/>
            <a:chExt cx="5143027" cy="6868538"/>
          </a:xfrm>
        </p:grpSpPr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18938F02-0084-A063-E235-6E6A9B27F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0"/>
              <a:ext cx="5143027" cy="6868538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5" name="그래픽 34" descr="확인 표시 단색으로 채워진">
              <a:extLst>
                <a:ext uri="{FF2B5EF4-FFF2-40B4-BE49-F238E27FC236}">
                  <a16:creationId xmlns:a16="http://schemas.microsoft.com/office/drawing/2014/main" id="{A4BEE859-268C-5DB2-9A3B-0C2BAD0F1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526368"/>
              <a:ext cx="144016" cy="144016"/>
            </a:xfrm>
            <a:prstGeom prst="rect">
              <a:avLst/>
            </a:prstGeom>
          </p:spPr>
        </p:pic>
        <p:pic>
          <p:nvPicPr>
            <p:cNvPr id="36" name="그래픽 35" descr="확인 표시 단색으로 채워진">
              <a:extLst>
                <a:ext uri="{FF2B5EF4-FFF2-40B4-BE49-F238E27FC236}">
                  <a16:creationId xmlns:a16="http://schemas.microsoft.com/office/drawing/2014/main" id="{29F12FF5-C1D6-78F0-9C47-EAC6D0761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68344" y="692696"/>
              <a:ext cx="144016" cy="144016"/>
            </a:xfrm>
            <a:prstGeom prst="rect">
              <a:avLst/>
            </a:prstGeom>
          </p:spPr>
        </p:pic>
        <p:pic>
          <p:nvPicPr>
            <p:cNvPr id="37" name="그래픽 36" descr="확인 표시 단색으로 채워진">
              <a:extLst>
                <a:ext uri="{FF2B5EF4-FFF2-40B4-BE49-F238E27FC236}">
                  <a16:creationId xmlns:a16="http://schemas.microsoft.com/office/drawing/2014/main" id="{E0CFF86A-0485-3A80-C924-252BE1C07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68344" y="908720"/>
              <a:ext cx="144016" cy="144016"/>
            </a:xfrm>
            <a:prstGeom prst="rect">
              <a:avLst/>
            </a:prstGeom>
          </p:spPr>
        </p:pic>
        <p:pic>
          <p:nvPicPr>
            <p:cNvPr id="38" name="그래픽 37" descr="확인 표시 단색으로 채워진">
              <a:extLst>
                <a:ext uri="{FF2B5EF4-FFF2-40B4-BE49-F238E27FC236}">
                  <a16:creationId xmlns:a16="http://schemas.microsoft.com/office/drawing/2014/main" id="{669F798F-52E9-3E03-635B-553B2D84F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1772816"/>
              <a:ext cx="144016" cy="144016"/>
            </a:xfrm>
            <a:prstGeom prst="rect">
              <a:avLst/>
            </a:prstGeom>
          </p:spPr>
        </p:pic>
        <p:pic>
          <p:nvPicPr>
            <p:cNvPr id="39" name="그래픽 38" descr="확인 표시 단색으로 채워진">
              <a:extLst>
                <a:ext uri="{FF2B5EF4-FFF2-40B4-BE49-F238E27FC236}">
                  <a16:creationId xmlns:a16="http://schemas.microsoft.com/office/drawing/2014/main" id="{3191F2E5-E79E-C936-7AEA-E71670034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98290" y="1988840"/>
              <a:ext cx="144016" cy="144016"/>
            </a:xfrm>
            <a:prstGeom prst="rect">
              <a:avLst/>
            </a:prstGeom>
          </p:spPr>
        </p:pic>
        <p:pic>
          <p:nvPicPr>
            <p:cNvPr id="40" name="그래픽 39" descr="확인 표시 단색으로 채워진">
              <a:extLst>
                <a:ext uri="{FF2B5EF4-FFF2-40B4-BE49-F238E27FC236}">
                  <a16:creationId xmlns:a16="http://schemas.microsoft.com/office/drawing/2014/main" id="{1F99F752-6F45-AB39-6E89-D82FD473C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98897" y="2132856"/>
              <a:ext cx="144016" cy="144016"/>
            </a:xfrm>
            <a:prstGeom prst="rect">
              <a:avLst/>
            </a:prstGeom>
          </p:spPr>
        </p:pic>
        <p:pic>
          <p:nvPicPr>
            <p:cNvPr id="41" name="그래픽 40" descr="확인 표시 단색으로 채워진">
              <a:extLst>
                <a:ext uri="{FF2B5EF4-FFF2-40B4-BE49-F238E27FC236}">
                  <a16:creationId xmlns:a16="http://schemas.microsoft.com/office/drawing/2014/main" id="{DFA76396-57B3-0784-892A-765E614A7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54281" y="2916521"/>
              <a:ext cx="144016" cy="144016"/>
            </a:xfrm>
            <a:prstGeom prst="rect">
              <a:avLst/>
            </a:prstGeom>
          </p:spPr>
        </p:pic>
        <p:pic>
          <p:nvPicPr>
            <p:cNvPr id="42" name="그래픽 41" descr="확인 표시 단색으로 채워진">
              <a:extLst>
                <a:ext uri="{FF2B5EF4-FFF2-40B4-BE49-F238E27FC236}">
                  <a16:creationId xmlns:a16="http://schemas.microsoft.com/office/drawing/2014/main" id="{4066B781-0FF0-30A1-4EC3-90D0AA552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70898" y="3113584"/>
              <a:ext cx="144016" cy="144016"/>
            </a:xfrm>
            <a:prstGeom prst="rect">
              <a:avLst/>
            </a:prstGeom>
          </p:spPr>
        </p:pic>
        <p:pic>
          <p:nvPicPr>
            <p:cNvPr id="43" name="그래픽 42" descr="확인 표시 단색으로 채워진">
              <a:extLst>
                <a:ext uri="{FF2B5EF4-FFF2-40B4-BE49-F238E27FC236}">
                  <a16:creationId xmlns:a16="http://schemas.microsoft.com/office/drawing/2014/main" id="{D94374B3-5898-5E1A-DCDF-38DF2DB00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88424" y="3284984"/>
              <a:ext cx="144016" cy="144016"/>
            </a:xfrm>
            <a:prstGeom prst="rect">
              <a:avLst/>
            </a:prstGeom>
          </p:spPr>
        </p:pic>
        <p:pic>
          <p:nvPicPr>
            <p:cNvPr id="44" name="그래픽 43" descr="확인 표시 단색으로 채워진">
              <a:extLst>
                <a:ext uri="{FF2B5EF4-FFF2-40B4-BE49-F238E27FC236}">
                  <a16:creationId xmlns:a16="http://schemas.microsoft.com/office/drawing/2014/main" id="{01902E82-2906-0C21-8A1A-BED4B9B7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82273" y="4070975"/>
              <a:ext cx="144016" cy="144016"/>
            </a:xfrm>
            <a:prstGeom prst="rect">
              <a:avLst/>
            </a:prstGeom>
          </p:spPr>
        </p:pic>
        <p:pic>
          <p:nvPicPr>
            <p:cNvPr id="45" name="그래픽 44" descr="확인 표시 단색으로 채워진">
              <a:extLst>
                <a:ext uri="{FF2B5EF4-FFF2-40B4-BE49-F238E27FC236}">
                  <a16:creationId xmlns:a16="http://schemas.microsoft.com/office/drawing/2014/main" id="{3DD2C87C-F56A-457B-469B-4BA982CC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60432" y="4256270"/>
              <a:ext cx="144016" cy="144016"/>
            </a:xfrm>
            <a:prstGeom prst="rect">
              <a:avLst/>
            </a:prstGeom>
          </p:spPr>
        </p:pic>
        <p:pic>
          <p:nvPicPr>
            <p:cNvPr id="46" name="그래픽 45" descr="확인 표시 단색으로 채워진">
              <a:extLst>
                <a:ext uri="{FF2B5EF4-FFF2-40B4-BE49-F238E27FC236}">
                  <a16:creationId xmlns:a16="http://schemas.microsoft.com/office/drawing/2014/main" id="{16AFB294-4A75-0A5A-0901-4A7D85D0D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60432" y="4472239"/>
              <a:ext cx="144016" cy="144016"/>
            </a:xfrm>
            <a:prstGeom prst="rect">
              <a:avLst/>
            </a:prstGeom>
          </p:spPr>
        </p:pic>
        <p:pic>
          <p:nvPicPr>
            <p:cNvPr id="47" name="그래픽 46" descr="확인 표시 단색으로 채워진">
              <a:extLst>
                <a:ext uri="{FF2B5EF4-FFF2-40B4-BE49-F238E27FC236}">
                  <a16:creationId xmlns:a16="http://schemas.microsoft.com/office/drawing/2014/main" id="{6BAD68A9-E50A-8580-D81E-E20F5ADE3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70753" y="4671574"/>
              <a:ext cx="144016" cy="144016"/>
            </a:xfrm>
            <a:prstGeom prst="rect">
              <a:avLst/>
            </a:prstGeom>
          </p:spPr>
        </p:pic>
        <p:pic>
          <p:nvPicPr>
            <p:cNvPr id="48" name="그래픽 47" descr="확인 표시 단색으로 채워진">
              <a:extLst>
                <a:ext uri="{FF2B5EF4-FFF2-40B4-BE49-F238E27FC236}">
                  <a16:creationId xmlns:a16="http://schemas.microsoft.com/office/drawing/2014/main" id="{4B96BB74-B1C6-883D-05E3-16A814962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85964" y="4849385"/>
              <a:ext cx="144016" cy="144016"/>
            </a:xfrm>
            <a:prstGeom prst="rect">
              <a:avLst/>
            </a:prstGeom>
          </p:spPr>
        </p:pic>
        <p:pic>
          <p:nvPicPr>
            <p:cNvPr id="49" name="그래픽 48" descr="확인 표시 단색으로 채워진">
              <a:extLst>
                <a:ext uri="{FF2B5EF4-FFF2-40B4-BE49-F238E27FC236}">
                  <a16:creationId xmlns:a16="http://schemas.microsoft.com/office/drawing/2014/main" id="{9B6864B7-D875-E040-71BE-03E6435CC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82273" y="5805264"/>
              <a:ext cx="144016" cy="144016"/>
            </a:xfrm>
            <a:prstGeom prst="rect">
              <a:avLst/>
            </a:prstGeom>
          </p:spPr>
        </p:pic>
        <p:pic>
          <p:nvPicPr>
            <p:cNvPr id="50" name="그래픽 49" descr="확인 표시 단색으로 채워진">
              <a:extLst>
                <a:ext uri="{FF2B5EF4-FFF2-40B4-BE49-F238E27FC236}">
                  <a16:creationId xmlns:a16="http://schemas.microsoft.com/office/drawing/2014/main" id="{DBB134CC-CDB2-3F37-156F-6F594B996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60432" y="6021288"/>
              <a:ext cx="144016" cy="144016"/>
            </a:xfrm>
            <a:prstGeom prst="rect">
              <a:avLst/>
            </a:prstGeom>
          </p:spPr>
        </p:pic>
        <p:pic>
          <p:nvPicPr>
            <p:cNvPr id="51" name="그래픽 50" descr="확인 표시 단색으로 채워진">
              <a:extLst>
                <a:ext uri="{FF2B5EF4-FFF2-40B4-BE49-F238E27FC236}">
                  <a16:creationId xmlns:a16="http://schemas.microsoft.com/office/drawing/2014/main" id="{F0A99F87-D915-E5E5-47B8-EA8044E9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62920" y="6209535"/>
              <a:ext cx="144016" cy="144016"/>
            </a:xfrm>
            <a:prstGeom prst="rect">
              <a:avLst/>
            </a:prstGeom>
          </p:spPr>
        </p:pic>
        <p:pic>
          <p:nvPicPr>
            <p:cNvPr id="52" name="그래픽 51" descr="확인 표시 단색으로 채워진">
              <a:extLst>
                <a:ext uri="{FF2B5EF4-FFF2-40B4-BE49-F238E27FC236}">
                  <a16:creationId xmlns:a16="http://schemas.microsoft.com/office/drawing/2014/main" id="{CCF48700-0428-E672-B232-14347FC7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70753" y="6372905"/>
              <a:ext cx="144016" cy="144016"/>
            </a:xfrm>
            <a:prstGeom prst="rect">
              <a:avLst/>
            </a:prstGeom>
          </p:spPr>
        </p:pic>
        <p:pic>
          <p:nvPicPr>
            <p:cNvPr id="53" name="그래픽 52" descr="확인 표시 단색으로 채워진">
              <a:extLst>
                <a:ext uri="{FF2B5EF4-FFF2-40B4-BE49-F238E27FC236}">
                  <a16:creationId xmlns:a16="http://schemas.microsoft.com/office/drawing/2014/main" id="{61F35A29-DCEC-1523-0EE5-B6D03AD0E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481617" y="6576020"/>
              <a:ext cx="144016" cy="14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61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80934-5B5A-4111-694C-F3067EA52287}"/>
              </a:ext>
            </a:extLst>
          </p:cNvPr>
          <p:cNvSpPr txBox="1"/>
          <p:nvPr/>
        </p:nvSpPr>
        <p:spPr>
          <a:xfrm>
            <a:off x="2466901" y="4152930"/>
            <a:ext cx="126223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&lt;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 유형 확인</a:t>
            </a:r>
            <a:endParaRPr lang="en-US" altLang="ko-KR" sz="6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405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답안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확인 및  채점</a:t>
            </a:r>
          </a:p>
        </p:txBody>
      </p:sp>
      <p:pic>
        <p:nvPicPr>
          <p:cNvPr id="2" name="내용 개체 틀 4">
            <a:hlinkClick r:id="rId6" action="ppaction://hlinkfile"/>
            <a:extLst>
              <a:ext uri="{FF2B5EF4-FFF2-40B4-BE49-F238E27FC236}">
                <a16:creationId xmlns:a16="http://schemas.microsoft.com/office/drawing/2014/main" id="{E8F80C9C-24D6-059F-4A95-311152CC3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7" y="3056914"/>
            <a:ext cx="3928502" cy="2946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D3FA3F2-A368-49A4-D6EE-168119E5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4" y="252658"/>
            <a:ext cx="7006546" cy="9357276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BCCC3-8B4A-5B28-F5CA-954FD36E9BC2}"/>
              </a:ext>
            </a:extLst>
          </p:cNvPr>
          <p:cNvSpPr txBox="1"/>
          <p:nvPr/>
        </p:nvSpPr>
        <p:spPr>
          <a:xfrm>
            <a:off x="4122952" y="529540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☞ 학생답안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듣고 채점해 보세요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세종한국어성취도평가채점실습_말하기샘플2_세종3">
            <a:hlinkClick r:id="" action="ppaction://media"/>
            <a:extLst>
              <a:ext uri="{FF2B5EF4-FFF2-40B4-BE49-F238E27FC236}">
                <a16:creationId xmlns:a16="http://schemas.microsoft.com/office/drawing/2014/main" id="{D79C3B25-FB1A-BBE0-8055-B81836CDEA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43888" y="6363461"/>
            <a:ext cx="406400" cy="4064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B987FCB-85D9-9045-642E-9FBF9F90BCB1}"/>
              </a:ext>
            </a:extLst>
          </p:cNvPr>
          <p:cNvGrpSpPr/>
          <p:nvPr/>
        </p:nvGrpSpPr>
        <p:grpSpPr>
          <a:xfrm>
            <a:off x="9105785" y="252658"/>
            <a:ext cx="7006546" cy="9370522"/>
            <a:chOff x="3995936" y="0"/>
            <a:chExt cx="5143027" cy="6868538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95339F1-6A7B-61C7-47EC-658C0723B7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0"/>
              <a:ext cx="5143027" cy="6868538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2" name="그래픽 11" descr="확인 표시 단색으로 채워진">
              <a:extLst>
                <a:ext uri="{FF2B5EF4-FFF2-40B4-BE49-F238E27FC236}">
                  <a16:creationId xmlns:a16="http://schemas.microsoft.com/office/drawing/2014/main" id="{97241C81-59B2-9D2F-5293-B0E071EDB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526368"/>
              <a:ext cx="144016" cy="144016"/>
            </a:xfrm>
            <a:prstGeom prst="rect">
              <a:avLst/>
            </a:prstGeom>
          </p:spPr>
        </p:pic>
        <p:pic>
          <p:nvPicPr>
            <p:cNvPr id="13" name="그래픽 12" descr="확인 표시 단색으로 채워진">
              <a:extLst>
                <a:ext uri="{FF2B5EF4-FFF2-40B4-BE49-F238E27FC236}">
                  <a16:creationId xmlns:a16="http://schemas.microsoft.com/office/drawing/2014/main" id="{AF35ACB5-3805-DD06-FFAD-432683DD5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68344" y="692696"/>
              <a:ext cx="144016" cy="144016"/>
            </a:xfrm>
            <a:prstGeom prst="rect">
              <a:avLst/>
            </a:prstGeom>
          </p:spPr>
        </p:pic>
        <p:pic>
          <p:nvPicPr>
            <p:cNvPr id="14" name="그래픽 13" descr="확인 표시 단색으로 채워진">
              <a:extLst>
                <a:ext uri="{FF2B5EF4-FFF2-40B4-BE49-F238E27FC236}">
                  <a16:creationId xmlns:a16="http://schemas.microsoft.com/office/drawing/2014/main" id="{AB9B1958-590F-5879-4A95-37ED9868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980728"/>
              <a:ext cx="144016" cy="144016"/>
            </a:xfrm>
            <a:prstGeom prst="rect">
              <a:avLst/>
            </a:prstGeom>
          </p:spPr>
        </p:pic>
        <p:pic>
          <p:nvPicPr>
            <p:cNvPr id="15" name="그래픽 14" descr="확인 표시 단색으로 채워진">
              <a:extLst>
                <a:ext uri="{FF2B5EF4-FFF2-40B4-BE49-F238E27FC236}">
                  <a16:creationId xmlns:a16="http://schemas.microsoft.com/office/drawing/2014/main" id="{AE1287E2-C2F0-399B-C603-8BD207F08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1772816"/>
              <a:ext cx="144016" cy="144016"/>
            </a:xfrm>
            <a:prstGeom prst="rect">
              <a:avLst/>
            </a:prstGeom>
          </p:spPr>
        </p:pic>
        <p:pic>
          <p:nvPicPr>
            <p:cNvPr id="16" name="그래픽 15" descr="확인 표시 단색으로 채워진">
              <a:extLst>
                <a:ext uri="{FF2B5EF4-FFF2-40B4-BE49-F238E27FC236}">
                  <a16:creationId xmlns:a16="http://schemas.microsoft.com/office/drawing/2014/main" id="{90AD30E8-DE3E-5DD2-EFF8-BED831EE8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1992288"/>
              <a:ext cx="144016" cy="144016"/>
            </a:xfrm>
            <a:prstGeom prst="rect">
              <a:avLst/>
            </a:prstGeom>
          </p:spPr>
        </p:pic>
        <p:pic>
          <p:nvPicPr>
            <p:cNvPr id="18" name="그래픽 17" descr="확인 표시 단색으로 채워진">
              <a:extLst>
                <a:ext uri="{FF2B5EF4-FFF2-40B4-BE49-F238E27FC236}">
                  <a16:creationId xmlns:a16="http://schemas.microsoft.com/office/drawing/2014/main" id="{37239924-035B-0872-A064-A5D24CAA9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2163118"/>
              <a:ext cx="144016" cy="144016"/>
            </a:xfrm>
            <a:prstGeom prst="rect">
              <a:avLst/>
            </a:prstGeom>
          </p:spPr>
        </p:pic>
        <p:pic>
          <p:nvPicPr>
            <p:cNvPr id="19" name="그래픽 18" descr="확인 표시 단색으로 채워진">
              <a:extLst>
                <a:ext uri="{FF2B5EF4-FFF2-40B4-BE49-F238E27FC236}">
                  <a16:creationId xmlns:a16="http://schemas.microsoft.com/office/drawing/2014/main" id="{F6E704D8-DF89-5C2D-621F-570DD01C1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29986" y="2932076"/>
              <a:ext cx="144016" cy="144016"/>
            </a:xfrm>
            <a:prstGeom prst="rect">
              <a:avLst/>
            </a:prstGeom>
          </p:spPr>
        </p:pic>
        <p:pic>
          <p:nvPicPr>
            <p:cNvPr id="20" name="그래픽 19" descr="확인 표시 단색으로 채워진">
              <a:extLst>
                <a:ext uri="{FF2B5EF4-FFF2-40B4-BE49-F238E27FC236}">
                  <a16:creationId xmlns:a16="http://schemas.microsoft.com/office/drawing/2014/main" id="{297E5247-9808-226F-4E5A-7400628E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6603" y="3129139"/>
              <a:ext cx="144016" cy="144016"/>
            </a:xfrm>
            <a:prstGeom prst="rect">
              <a:avLst/>
            </a:prstGeom>
          </p:spPr>
        </p:pic>
        <p:pic>
          <p:nvPicPr>
            <p:cNvPr id="21" name="그래픽 20" descr="확인 표시 단색으로 채워진">
              <a:extLst>
                <a:ext uri="{FF2B5EF4-FFF2-40B4-BE49-F238E27FC236}">
                  <a16:creationId xmlns:a16="http://schemas.microsoft.com/office/drawing/2014/main" id="{E4B9CFA3-21AC-0B7D-3232-C9FBF6248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4620" y="3300608"/>
              <a:ext cx="144016" cy="144016"/>
            </a:xfrm>
            <a:prstGeom prst="rect">
              <a:avLst/>
            </a:prstGeom>
          </p:spPr>
        </p:pic>
        <p:pic>
          <p:nvPicPr>
            <p:cNvPr id="22" name="그래픽 21" descr="확인 표시 단색으로 채워진">
              <a:extLst>
                <a:ext uri="{FF2B5EF4-FFF2-40B4-BE49-F238E27FC236}">
                  <a16:creationId xmlns:a16="http://schemas.microsoft.com/office/drawing/2014/main" id="{DEA87E7F-3299-880D-890D-0F7C6B32B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2240" y="4112254"/>
              <a:ext cx="144016" cy="144016"/>
            </a:xfrm>
            <a:prstGeom prst="rect">
              <a:avLst/>
            </a:prstGeom>
          </p:spPr>
        </p:pic>
        <p:pic>
          <p:nvPicPr>
            <p:cNvPr id="23" name="그래픽 22" descr="확인 표시 단색으로 채워진">
              <a:extLst>
                <a:ext uri="{FF2B5EF4-FFF2-40B4-BE49-F238E27FC236}">
                  <a16:creationId xmlns:a16="http://schemas.microsoft.com/office/drawing/2014/main" id="{0AF4B5D9-2509-7AFD-C2F5-7ED8641E8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2240" y="4280902"/>
              <a:ext cx="144016" cy="144016"/>
            </a:xfrm>
            <a:prstGeom prst="rect">
              <a:avLst/>
            </a:prstGeom>
          </p:spPr>
        </p:pic>
        <p:pic>
          <p:nvPicPr>
            <p:cNvPr id="24" name="그래픽 23" descr="확인 표시 단색으로 채워진">
              <a:extLst>
                <a:ext uri="{FF2B5EF4-FFF2-40B4-BE49-F238E27FC236}">
                  <a16:creationId xmlns:a16="http://schemas.microsoft.com/office/drawing/2014/main" id="{6441DE5C-0E52-6032-0C98-D68F238E0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2240" y="4474755"/>
              <a:ext cx="144016" cy="144016"/>
            </a:xfrm>
            <a:prstGeom prst="rect">
              <a:avLst/>
            </a:prstGeom>
          </p:spPr>
        </p:pic>
        <p:pic>
          <p:nvPicPr>
            <p:cNvPr id="25" name="그래픽 24" descr="확인 표시 단색으로 채워진">
              <a:extLst>
                <a:ext uri="{FF2B5EF4-FFF2-40B4-BE49-F238E27FC236}">
                  <a16:creationId xmlns:a16="http://schemas.microsoft.com/office/drawing/2014/main" id="{789F352E-8B7F-56F3-10F6-F67026EA0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82273" y="4618771"/>
              <a:ext cx="144016" cy="144016"/>
            </a:xfrm>
            <a:prstGeom prst="rect">
              <a:avLst/>
            </a:prstGeom>
          </p:spPr>
        </p:pic>
        <p:pic>
          <p:nvPicPr>
            <p:cNvPr id="26" name="그래픽 25" descr="확인 표시 단색으로 채워진">
              <a:extLst>
                <a:ext uri="{FF2B5EF4-FFF2-40B4-BE49-F238E27FC236}">
                  <a16:creationId xmlns:a16="http://schemas.microsoft.com/office/drawing/2014/main" id="{8C076F70-577F-E47F-F5DD-4F2C9331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27901" y="4881400"/>
              <a:ext cx="144016" cy="144016"/>
            </a:xfrm>
            <a:prstGeom prst="rect">
              <a:avLst/>
            </a:prstGeom>
          </p:spPr>
        </p:pic>
        <p:pic>
          <p:nvPicPr>
            <p:cNvPr id="27" name="그래픽 26" descr="확인 표시 단색으로 채워진">
              <a:extLst>
                <a:ext uri="{FF2B5EF4-FFF2-40B4-BE49-F238E27FC236}">
                  <a16:creationId xmlns:a16="http://schemas.microsoft.com/office/drawing/2014/main" id="{46BF3D31-DF67-2D33-BA43-204BEAF8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34883" y="5833957"/>
              <a:ext cx="144016" cy="144016"/>
            </a:xfrm>
            <a:prstGeom prst="rect">
              <a:avLst/>
            </a:prstGeom>
          </p:spPr>
        </p:pic>
        <p:pic>
          <p:nvPicPr>
            <p:cNvPr id="28" name="그래픽 27" descr="확인 표시 단색으로 채워진">
              <a:extLst>
                <a:ext uri="{FF2B5EF4-FFF2-40B4-BE49-F238E27FC236}">
                  <a16:creationId xmlns:a16="http://schemas.microsoft.com/office/drawing/2014/main" id="{E4296A08-DF94-D92C-2FBF-15FDF37FD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34883" y="6023739"/>
              <a:ext cx="144016" cy="144016"/>
            </a:xfrm>
            <a:prstGeom prst="rect">
              <a:avLst/>
            </a:prstGeom>
          </p:spPr>
        </p:pic>
        <p:pic>
          <p:nvPicPr>
            <p:cNvPr id="29" name="그래픽 28" descr="확인 표시 단색으로 채워진">
              <a:extLst>
                <a:ext uri="{FF2B5EF4-FFF2-40B4-BE49-F238E27FC236}">
                  <a16:creationId xmlns:a16="http://schemas.microsoft.com/office/drawing/2014/main" id="{7DA3357D-A2D3-5AFC-D855-F74CED44A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37371" y="6211986"/>
              <a:ext cx="144016" cy="144016"/>
            </a:xfrm>
            <a:prstGeom prst="rect">
              <a:avLst/>
            </a:prstGeom>
          </p:spPr>
        </p:pic>
        <p:pic>
          <p:nvPicPr>
            <p:cNvPr id="30" name="그래픽 29" descr="확인 표시 단색으로 채워진">
              <a:extLst>
                <a:ext uri="{FF2B5EF4-FFF2-40B4-BE49-F238E27FC236}">
                  <a16:creationId xmlns:a16="http://schemas.microsoft.com/office/drawing/2014/main" id="{85F360D3-1CF3-185D-0D4E-C8182AB19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45204" y="6375356"/>
              <a:ext cx="144016" cy="144016"/>
            </a:xfrm>
            <a:prstGeom prst="rect">
              <a:avLst/>
            </a:prstGeom>
          </p:spPr>
        </p:pic>
        <p:pic>
          <p:nvPicPr>
            <p:cNvPr id="31" name="그래픽 30" descr="확인 표시 단색으로 채워진">
              <a:extLst>
                <a:ext uri="{FF2B5EF4-FFF2-40B4-BE49-F238E27FC236}">
                  <a16:creationId xmlns:a16="http://schemas.microsoft.com/office/drawing/2014/main" id="{5988A45F-049C-4FC0-13D2-F46D59BE2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56068" y="6578471"/>
              <a:ext cx="144016" cy="14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461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0269650-708F-9E10-ED86-C5BC64CAE322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학생 답안</a:t>
            </a:r>
          </a:p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확인 및  채점</a:t>
            </a:r>
          </a:p>
        </p:txBody>
      </p:sp>
      <p:pic>
        <p:nvPicPr>
          <p:cNvPr id="2" name="내용 개체 틀 4">
            <a:hlinkClick r:id="rId6" action="ppaction://hlinkfile"/>
            <a:extLst>
              <a:ext uri="{FF2B5EF4-FFF2-40B4-BE49-F238E27FC236}">
                <a16:creationId xmlns:a16="http://schemas.microsoft.com/office/drawing/2014/main" id="{E8F80C9C-24D6-059F-4A95-311152CC3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837" y="3056914"/>
            <a:ext cx="3928502" cy="294637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D3FA3F2-A368-49A4-D6EE-168119E50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4" y="252658"/>
            <a:ext cx="7006546" cy="9357276"/>
          </a:xfrm>
          <a:prstGeom prst="rect">
            <a:avLst/>
          </a:prstGeom>
          <a:noFill/>
          <a:ln w="5715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BCCC3-8B4A-5B28-F5CA-954FD36E9BC2}"/>
              </a:ext>
            </a:extLst>
          </p:cNvPr>
          <p:cNvSpPr txBox="1"/>
          <p:nvPr/>
        </p:nvSpPr>
        <p:spPr>
          <a:xfrm>
            <a:off x="4122952" y="5295405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☞ 학생답안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 algn="ctr"/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듣고 채점해 보세요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세종한국어성취도평가채점실습_말하기샘플3_세종3">
            <a:hlinkClick r:id="" action="ppaction://media"/>
            <a:extLst>
              <a:ext uri="{FF2B5EF4-FFF2-40B4-BE49-F238E27FC236}">
                <a16:creationId xmlns:a16="http://schemas.microsoft.com/office/drawing/2014/main" id="{D6EED75C-D7D5-013A-BB83-C3E3F8E1D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43888" y="6382618"/>
            <a:ext cx="406400" cy="4064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1BD2E98E-2282-02F3-572F-A5913EB44EF9}"/>
              </a:ext>
            </a:extLst>
          </p:cNvPr>
          <p:cNvGrpSpPr/>
          <p:nvPr/>
        </p:nvGrpSpPr>
        <p:grpSpPr>
          <a:xfrm>
            <a:off x="9090704" y="252658"/>
            <a:ext cx="7006546" cy="9370522"/>
            <a:chOff x="3995936" y="0"/>
            <a:chExt cx="5143027" cy="686853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2D2DF3B-B089-5216-63E8-09FCB37166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0"/>
              <a:ext cx="5143027" cy="6868538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그래픽 10" descr="확인 표시 단색으로 채워진">
              <a:extLst>
                <a:ext uri="{FF2B5EF4-FFF2-40B4-BE49-F238E27FC236}">
                  <a16:creationId xmlns:a16="http://schemas.microsoft.com/office/drawing/2014/main" id="{B9B508FE-A773-0713-CBDB-B08C21A01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526368"/>
              <a:ext cx="144016" cy="144016"/>
            </a:xfrm>
            <a:prstGeom prst="rect">
              <a:avLst/>
            </a:prstGeom>
          </p:spPr>
        </p:pic>
        <p:pic>
          <p:nvPicPr>
            <p:cNvPr id="12" name="그래픽 11" descr="확인 표시 단색으로 채워진">
              <a:extLst>
                <a:ext uri="{FF2B5EF4-FFF2-40B4-BE49-F238E27FC236}">
                  <a16:creationId xmlns:a16="http://schemas.microsoft.com/office/drawing/2014/main" id="{6DB6FC86-7D28-E29F-0EFE-0BAE623B0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68344" y="692696"/>
              <a:ext cx="144016" cy="144016"/>
            </a:xfrm>
            <a:prstGeom prst="rect">
              <a:avLst/>
            </a:prstGeom>
          </p:spPr>
        </p:pic>
        <p:pic>
          <p:nvPicPr>
            <p:cNvPr id="13" name="그래픽 12" descr="확인 표시 단색으로 채워진">
              <a:extLst>
                <a:ext uri="{FF2B5EF4-FFF2-40B4-BE49-F238E27FC236}">
                  <a16:creationId xmlns:a16="http://schemas.microsoft.com/office/drawing/2014/main" id="{33C4BCF1-29DE-609A-AE22-20B0FF43B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52953" y="908720"/>
              <a:ext cx="144016" cy="144016"/>
            </a:xfrm>
            <a:prstGeom prst="rect">
              <a:avLst/>
            </a:prstGeom>
          </p:spPr>
        </p:pic>
        <p:pic>
          <p:nvPicPr>
            <p:cNvPr id="14" name="그래픽 13" descr="확인 표시 단색으로 채워진">
              <a:extLst>
                <a:ext uri="{FF2B5EF4-FFF2-40B4-BE49-F238E27FC236}">
                  <a16:creationId xmlns:a16="http://schemas.microsoft.com/office/drawing/2014/main" id="{CA37343D-1818-0821-1E46-52E32EAEF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1772816"/>
              <a:ext cx="144016" cy="144016"/>
            </a:xfrm>
            <a:prstGeom prst="rect">
              <a:avLst/>
            </a:prstGeom>
          </p:spPr>
        </p:pic>
        <p:pic>
          <p:nvPicPr>
            <p:cNvPr id="15" name="그래픽 14" descr="확인 표시 단색으로 채워진">
              <a:extLst>
                <a:ext uri="{FF2B5EF4-FFF2-40B4-BE49-F238E27FC236}">
                  <a16:creationId xmlns:a16="http://schemas.microsoft.com/office/drawing/2014/main" id="{69744CAD-8364-DF0D-89A3-D18A7CF6B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98290" y="1988840"/>
              <a:ext cx="144016" cy="144016"/>
            </a:xfrm>
            <a:prstGeom prst="rect">
              <a:avLst/>
            </a:prstGeom>
          </p:spPr>
        </p:pic>
        <p:pic>
          <p:nvPicPr>
            <p:cNvPr id="16" name="그래픽 15" descr="확인 표시 단색으로 채워진">
              <a:extLst>
                <a:ext uri="{FF2B5EF4-FFF2-40B4-BE49-F238E27FC236}">
                  <a16:creationId xmlns:a16="http://schemas.microsoft.com/office/drawing/2014/main" id="{D279388B-C9EE-BFC1-F20D-FB2D3F71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2155168"/>
              <a:ext cx="144016" cy="144016"/>
            </a:xfrm>
            <a:prstGeom prst="rect">
              <a:avLst/>
            </a:prstGeom>
          </p:spPr>
        </p:pic>
        <p:pic>
          <p:nvPicPr>
            <p:cNvPr id="18" name="그래픽 17" descr="확인 표시 단색으로 채워진">
              <a:extLst>
                <a:ext uri="{FF2B5EF4-FFF2-40B4-BE49-F238E27FC236}">
                  <a16:creationId xmlns:a16="http://schemas.microsoft.com/office/drawing/2014/main" id="{862A8E95-85BA-C000-EF64-39C15DAD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2947256"/>
              <a:ext cx="144016" cy="144016"/>
            </a:xfrm>
            <a:prstGeom prst="rect">
              <a:avLst/>
            </a:prstGeom>
          </p:spPr>
        </p:pic>
        <p:pic>
          <p:nvPicPr>
            <p:cNvPr id="19" name="그래픽 18" descr="확인 표시 단색으로 채워진">
              <a:extLst>
                <a:ext uri="{FF2B5EF4-FFF2-40B4-BE49-F238E27FC236}">
                  <a16:creationId xmlns:a16="http://schemas.microsoft.com/office/drawing/2014/main" id="{E2DDF980-BE1D-2BFE-131D-284D06704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70898" y="3113584"/>
              <a:ext cx="144016" cy="144016"/>
            </a:xfrm>
            <a:prstGeom prst="rect">
              <a:avLst/>
            </a:prstGeom>
          </p:spPr>
        </p:pic>
        <p:pic>
          <p:nvPicPr>
            <p:cNvPr id="20" name="그래픽 19" descr="확인 표시 단색으로 채워진">
              <a:extLst>
                <a:ext uri="{FF2B5EF4-FFF2-40B4-BE49-F238E27FC236}">
                  <a16:creationId xmlns:a16="http://schemas.microsoft.com/office/drawing/2014/main" id="{4F577379-8F5C-3D37-69D1-1EB7F0C1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48264" y="3284984"/>
              <a:ext cx="144016" cy="144016"/>
            </a:xfrm>
            <a:prstGeom prst="rect">
              <a:avLst/>
            </a:prstGeom>
          </p:spPr>
        </p:pic>
        <p:pic>
          <p:nvPicPr>
            <p:cNvPr id="21" name="그래픽 20" descr="확인 표시 단색으로 채워진">
              <a:extLst>
                <a:ext uri="{FF2B5EF4-FFF2-40B4-BE49-F238E27FC236}">
                  <a16:creationId xmlns:a16="http://schemas.microsoft.com/office/drawing/2014/main" id="{3EA2F52A-5A92-204F-2192-4F2A4693D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3246" y="4067408"/>
              <a:ext cx="144016" cy="144016"/>
            </a:xfrm>
            <a:prstGeom prst="rect">
              <a:avLst/>
            </a:prstGeom>
          </p:spPr>
        </p:pic>
        <p:pic>
          <p:nvPicPr>
            <p:cNvPr id="22" name="그래픽 21" descr="확인 표시 단색으로 채워진">
              <a:extLst>
                <a:ext uri="{FF2B5EF4-FFF2-40B4-BE49-F238E27FC236}">
                  <a16:creationId xmlns:a16="http://schemas.microsoft.com/office/drawing/2014/main" id="{E8D7830A-53CA-FC35-0AD2-5722B2E52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00703" y="4265712"/>
              <a:ext cx="144016" cy="144016"/>
            </a:xfrm>
            <a:prstGeom prst="rect">
              <a:avLst/>
            </a:prstGeom>
          </p:spPr>
        </p:pic>
        <p:pic>
          <p:nvPicPr>
            <p:cNvPr id="23" name="그래픽 22" descr="확인 표시 단색으로 채워진">
              <a:extLst>
                <a:ext uri="{FF2B5EF4-FFF2-40B4-BE49-F238E27FC236}">
                  <a16:creationId xmlns:a16="http://schemas.microsoft.com/office/drawing/2014/main" id="{4204E9D4-B893-4685-4076-0BED3608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10204" y="4496428"/>
              <a:ext cx="144016" cy="144016"/>
            </a:xfrm>
            <a:prstGeom prst="rect">
              <a:avLst/>
            </a:prstGeom>
          </p:spPr>
        </p:pic>
        <p:pic>
          <p:nvPicPr>
            <p:cNvPr id="24" name="그래픽 23" descr="확인 표시 단색으로 채워진">
              <a:extLst>
                <a:ext uri="{FF2B5EF4-FFF2-40B4-BE49-F238E27FC236}">
                  <a16:creationId xmlns:a16="http://schemas.microsoft.com/office/drawing/2014/main" id="{E7DFEB1A-D16F-92E8-6643-5F31A5BCA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15584" y="4659815"/>
              <a:ext cx="144016" cy="144016"/>
            </a:xfrm>
            <a:prstGeom prst="rect">
              <a:avLst/>
            </a:prstGeom>
          </p:spPr>
        </p:pic>
        <p:pic>
          <p:nvPicPr>
            <p:cNvPr id="25" name="그래픽 24" descr="확인 표시 단색으로 채워진">
              <a:extLst>
                <a:ext uri="{FF2B5EF4-FFF2-40B4-BE49-F238E27FC236}">
                  <a16:creationId xmlns:a16="http://schemas.microsoft.com/office/drawing/2014/main" id="{2535445B-90E0-6372-733D-33824F205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3246" y="4869160"/>
              <a:ext cx="144016" cy="144016"/>
            </a:xfrm>
            <a:prstGeom prst="rect">
              <a:avLst/>
            </a:prstGeom>
          </p:spPr>
        </p:pic>
        <p:pic>
          <p:nvPicPr>
            <p:cNvPr id="26" name="그래픽 25" descr="확인 표시 단색으로 채워진">
              <a:extLst>
                <a:ext uri="{FF2B5EF4-FFF2-40B4-BE49-F238E27FC236}">
                  <a16:creationId xmlns:a16="http://schemas.microsoft.com/office/drawing/2014/main" id="{C4771BD5-CFCC-E00F-E5D4-3732618B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3246" y="5866021"/>
              <a:ext cx="144016" cy="144016"/>
            </a:xfrm>
            <a:prstGeom prst="rect">
              <a:avLst/>
            </a:prstGeom>
          </p:spPr>
        </p:pic>
        <p:pic>
          <p:nvPicPr>
            <p:cNvPr id="27" name="그래픽 26" descr="확인 표시 단색으로 채워진">
              <a:extLst>
                <a:ext uri="{FF2B5EF4-FFF2-40B4-BE49-F238E27FC236}">
                  <a16:creationId xmlns:a16="http://schemas.microsoft.com/office/drawing/2014/main" id="{AD300487-3EF0-7AC7-7751-429D84B7D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1286" y="6010037"/>
              <a:ext cx="144016" cy="144016"/>
            </a:xfrm>
            <a:prstGeom prst="rect">
              <a:avLst/>
            </a:prstGeom>
          </p:spPr>
        </p:pic>
        <p:pic>
          <p:nvPicPr>
            <p:cNvPr id="28" name="그래픽 27" descr="확인 표시 단색으로 채워진">
              <a:extLst>
                <a:ext uri="{FF2B5EF4-FFF2-40B4-BE49-F238E27FC236}">
                  <a16:creationId xmlns:a16="http://schemas.microsoft.com/office/drawing/2014/main" id="{79CBE97D-06DE-BA0D-BE77-D892E1F38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71286" y="6223263"/>
              <a:ext cx="144016" cy="144016"/>
            </a:xfrm>
            <a:prstGeom prst="rect">
              <a:avLst/>
            </a:prstGeom>
          </p:spPr>
        </p:pic>
        <p:pic>
          <p:nvPicPr>
            <p:cNvPr id="29" name="그래픽 28" descr="확인 표시 단색으로 채워진">
              <a:extLst>
                <a:ext uri="{FF2B5EF4-FFF2-40B4-BE49-F238E27FC236}">
                  <a16:creationId xmlns:a16="http://schemas.microsoft.com/office/drawing/2014/main" id="{86514D20-66E2-AA4D-68E9-52F71768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77493" y="6379905"/>
              <a:ext cx="144016" cy="144016"/>
            </a:xfrm>
            <a:prstGeom prst="rect">
              <a:avLst/>
            </a:prstGeom>
          </p:spPr>
        </p:pic>
        <p:pic>
          <p:nvPicPr>
            <p:cNvPr id="30" name="그래픽 29" descr="확인 표시 단색으로 채워진">
              <a:extLst>
                <a:ext uri="{FF2B5EF4-FFF2-40B4-BE49-F238E27FC236}">
                  <a16:creationId xmlns:a16="http://schemas.microsoft.com/office/drawing/2014/main" id="{B37792A9-A77F-7EA7-6629-4100A612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77493" y="6602012"/>
              <a:ext cx="144016" cy="144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048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89583"/>
              </p:ext>
            </p:extLst>
          </p:nvPr>
        </p:nvGraphicFramePr>
        <p:xfrm>
          <a:off x="899592" y="2545089"/>
          <a:ext cx="11292408" cy="379094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1292408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1.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시간이 있을 때 뭘 해요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  <a:endParaRPr lang="ko-KR" altLang="en-US" sz="3200" b="1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상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시간이 있을 때 주로 운동을 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저는 시간이 있을 때 운동을 자주 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저는 시간이 있을 때 주로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티비를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보면스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슥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그슬 좋아해요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253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0547"/>
              </p:ext>
            </p:extLst>
          </p:nvPr>
        </p:nvGraphicFramePr>
        <p:xfrm>
          <a:off x="899592" y="2545089"/>
          <a:ext cx="12561442" cy="379094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2561442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2.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요즘 날씨가 어때요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상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날이 갈수록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따뜻해지는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거 같아요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하지만 주야에 일교차가 매우 커요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아침과 저녁에 쌀쌀했어요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낮에는 더워요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요즘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날씨까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날씨가 점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점말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좋아요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652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89362"/>
              </p:ext>
            </p:extLst>
          </p:nvPr>
        </p:nvGraphicFramePr>
        <p:xfrm>
          <a:off x="899592" y="2545089"/>
          <a:ext cx="13902258" cy="401016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3902258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꿈이 </a:t>
                      </a:r>
                      <a:r>
                        <a:rPr lang="ko-KR" altLang="en-US" sz="3200" b="1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뭐예요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 이유는 </a:t>
                      </a:r>
                      <a:r>
                        <a:rPr lang="ko-KR" altLang="en-US" sz="3200" b="1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뭐예요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상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저는 선생님이 되고 싶어요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선생님은 지혜롭고 위대한 것 하기 때문이에요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요리사 하고 싶어요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맛있는 것을 좋아요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나의 꿈을 엄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쭘구그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샌생님입니다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어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나느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나는 중국이 관심이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관심이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많아요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그래서 어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나느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나의 꿈을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새모그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중극어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샌생님입니다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4230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165163"/>
              </p:ext>
            </p:extLst>
          </p:nvPr>
        </p:nvGraphicFramePr>
        <p:xfrm>
          <a:off x="899592" y="2545089"/>
          <a:ext cx="13902258" cy="5570737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3902258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 집이 어때요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집에 무엇이 어떻게 있어요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상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그림에는 다락방이 있는 이 층 주택집이에요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 집은 큼직하고 디자인이 심플해요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그리고 집 앞에는 커다란 마당이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어 방문은 열려 있고 어 이 층에 창문에서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커텐이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바람에 날려 나온 것 보니 통풍이 잘 되는 것 같아 엄 그리고 어 이 층에는 베란다가 있어서 아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저녁에는 야경도 볼 수 있어서 편리하 한 것 같아요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일 층에는 커다란 창문이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관선 광선이 잘 들어갈 것 같아요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어 더운 낮 어 더운 여름에는 마당에 의자에서 책을 보거나 차를 마시면 분위기가 아주 좋을 것 같아요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13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82546"/>
              </p:ext>
            </p:extLst>
          </p:nvPr>
        </p:nvGraphicFramePr>
        <p:xfrm>
          <a:off x="899592" y="2545089"/>
          <a:ext cx="13902258" cy="4790449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3902258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 집이 어때요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집에 무엇이 어떻게 있어요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이층 건물이에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-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이에요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옥탑방도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그래도 넓은 마당이 있어서 좋은 것 같아요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창문이 열려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책을 의자 위에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3200" b="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 집은 아주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이뻐요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짱 어 창문이 어 두 개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어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크튼이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이써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있고 이자와 어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테리블이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8592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134440"/>
              </p:ext>
            </p:extLst>
          </p:nvPr>
        </p:nvGraphicFramePr>
        <p:xfrm>
          <a:off x="899592" y="2545089"/>
          <a:ext cx="13902258" cy="538734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3902258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근처의 유명한 여행지를 추천해 주세요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 곳에서 무엇을 할 수 있어요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가기 전에 무엇을 준비해야 돼요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상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근처에 유명한 여행지는 장백산이에요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장백산에서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폭포랑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천지를 볼 수 있고 온천도 즐길 수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뜨거운 온천물에 계란도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살믈수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살 삶아 먹을 수 있어요 어 장백산의 기후는 변덕스러워요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맑은 날에도 갑자기 비가 올 수 있고 기온이 금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금락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낮아질 수도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어 그렇기 때문에 비옷이랑 우산 그리고 추위를 막아줄 수 있는 옷들을 준비 해가야 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0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191A0E-1844-6F34-6484-1BBF51839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596780"/>
              </p:ext>
            </p:extLst>
          </p:nvPr>
        </p:nvGraphicFramePr>
        <p:xfrm>
          <a:off x="899592" y="2545089"/>
          <a:ext cx="13902258" cy="6947916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13902258">
                  <a:extLst>
                    <a:ext uri="{9D8B030D-6E8A-4147-A177-3AD203B41FA5}">
                      <a16:colId xmlns:a16="http://schemas.microsoft.com/office/drawing/2014/main" val="1154412105"/>
                    </a:ext>
                  </a:extLst>
                </a:gridCol>
              </a:tblGrid>
              <a:tr h="926347">
                <a:tc>
                  <a:txBody>
                    <a:bodyPr/>
                    <a:lstStyle/>
                    <a:p>
                      <a:pPr marL="0" marR="0" lvl="0" indent="0" algn="l" defTabSz="6858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5.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근처의 유명한 여행지를 추천해 주세요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 곳에서 무엇을 할 수 있어요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 </a:t>
                      </a:r>
                      <a:r>
                        <a:rPr lang="ko-KR" altLang="en-US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가기 전에 무엇을 준비해야 돼요</a:t>
                      </a:r>
                      <a:r>
                        <a:rPr lang="en-US" altLang="ko-KR" sz="3200" b="1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?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381208"/>
                  </a:ext>
                </a:extLst>
              </a:tr>
              <a:tr h="286459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연변에 오면 연변의 명산 장발산을 한 번 가 보시는 것이 필요할 것이라고 생각합니다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장발산에서 등산을 하고 온천을 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그리고 장발산의 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전지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가 보세요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장발산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경치 너무 아름다워요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어 그런데 산꼭대기 너무 추워서 가기 전에 두꺼운 옷을 준비하세요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 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3200" b="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저는 엄 저는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저는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상하일 상하이일 추천하고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싶어써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어 싶어요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사하이에서는 옷을 사게 살 수 있어요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엄 </a:t>
                      </a:r>
                      <a:r>
                        <a:rPr lang="ko-KR" altLang="en-US" sz="3200" b="0" kern="1200" dirty="0" err="1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갇기</a:t>
                      </a:r>
                      <a:r>
                        <a:rPr lang="ko-KR" altLang="en-US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 전에 호텔을 미리 예약해 하면 좋았</a:t>
                      </a:r>
                      <a:r>
                        <a:rPr lang="en-US" altLang="ko-KR" sz="3200" b="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.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23974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812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4EEE6C-A7FD-7457-22CD-332CF82682E7}"/>
              </a:ext>
            </a:extLst>
          </p:cNvPr>
          <p:cNvSpPr/>
          <p:nvPr/>
        </p:nvSpPr>
        <p:spPr>
          <a:xfrm>
            <a:off x="649123" y="2160240"/>
            <a:ext cx="1408277" cy="173331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prstClr val="white"/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최종 점수 부여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59A20-8125-DED4-226A-7C3E42745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124" y="1508113"/>
            <a:ext cx="9942926" cy="796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35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 유형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78299F9-9C61-2250-8939-FD0DDA2D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21" y="2118912"/>
            <a:ext cx="10203479" cy="573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13640-FC89-3D7E-6635-BF71BD11ADD8}"/>
              </a:ext>
            </a:extLst>
          </p:cNvPr>
          <p:cNvSpPr txBox="1"/>
          <p:nvPr/>
        </p:nvSpPr>
        <p:spPr>
          <a:xfrm>
            <a:off x="5852452" y="4152930"/>
            <a:ext cx="5851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감사합니다</a:t>
            </a:r>
            <a:endParaRPr lang="en-US" altLang="ko-KR" sz="96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 유형 확인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A285F-3C1B-CE6F-D356-D5158B2E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72" y="1988840"/>
            <a:ext cx="9684778" cy="6598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556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756B912C-6AC9-9A19-9938-C1F7F480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80934-5B5A-4111-694C-F3067EA52287}"/>
              </a:ext>
            </a:extLst>
          </p:cNvPr>
          <p:cNvSpPr txBox="1"/>
          <p:nvPr/>
        </p:nvSpPr>
        <p:spPr>
          <a:xfrm>
            <a:off x="2016457" y="4152930"/>
            <a:ext cx="13523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</p:spTree>
    <p:extLst>
      <p:ext uri="{BB962C8B-B14F-4D97-AF65-F5344CB8AC3E}">
        <p14:creationId xmlns:p14="http://schemas.microsoft.com/office/powerpoint/2010/main" val="382858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C7EFF5-AD67-A170-D661-F94231912782}"/>
              </a:ext>
            </a:extLst>
          </p:cNvPr>
          <p:cNvSpPr/>
          <p:nvPr/>
        </p:nvSpPr>
        <p:spPr>
          <a:xfrm>
            <a:off x="555441" y="2163005"/>
            <a:ext cx="107164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단답형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각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서술형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각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35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단답형 채점 기준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DA2BD0E-719D-FBF9-B4BD-92E969414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08162"/>
              </p:ext>
            </p:extLst>
          </p:nvPr>
        </p:nvGraphicFramePr>
        <p:xfrm>
          <a:off x="1003513" y="4395328"/>
          <a:ext cx="12561440" cy="26455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13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구인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상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중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하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3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질문에 맞는 응답</a:t>
                      </a:r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(4</a:t>
                      </a:r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점</a:t>
                      </a:r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 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4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2~3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0~1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3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어휘와 문법 사용의 정확성 및 다양성</a:t>
                      </a:r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(3</a:t>
                      </a:r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점</a:t>
                      </a:r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0~1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38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구어 전달 능력</a:t>
                      </a:r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(3</a:t>
                      </a:r>
                      <a:r>
                        <a:rPr lang="ko-KR" altLang="en-US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점</a:t>
                      </a:r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)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3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2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</a:rPr>
                        <a:t>0~1</a:t>
                      </a:r>
                      <a:endParaRPr lang="ko-KR" altLang="en-US" sz="2800" dirty="0"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6627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C7EFF5-AD67-A170-D661-F94231912782}"/>
              </a:ext>
            </a:extLst>
          </p:cNvPr>
          <p:cNvSpPr/>
          <p:nvPr/>
        </p:nvSpPr>
        <p:spPr>
          <a:xfrm>
            <a:off x="555441" y="2163005"/>
            <a:ext cx="1071645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단답형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각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10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),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서술형 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각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35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점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서술형 채점 기준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0BEED2-1DF4-62DD-E581-897795309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019256"/>
              </p:ext>
            </p:extLst>
          </p:nvPr>
        </p:nvGraphicFramePr>
        <p:xfrm>
          <a:off x="1029122" y="4238248"/>
          <a:ext cx="12561441" cy="3819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34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5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6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9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66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구인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상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중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하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6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과제 수행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(10</a:t>
                      </a: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9~10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5~8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0~4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6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이야기의 전개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(5</a:t>
                      </a: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5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3~4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0~2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65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언어 사용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(15</a:t>
                      </a: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다양성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(9</a:t>
                      </a: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8~9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4~7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0~3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65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정확성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(6</a:t>
                      </a: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6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3~5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0~2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65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전달 능력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(5</a:t>
                      </a:r>
                      <a:r>
                        <a:rPr lang="ko-KR" altLang="en-US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점</a:t>
                      </a: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)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5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3~4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세종학당 본문체" panose="020B0503000000000000" pitchFamily="50" charset="-127"/>
                          <a:ea typeface="세종학당 본문체" panose="020B0503000000000000" pitchFamily="50" charset="-127"/>
                          <a:cs typeface="+mn-cs"/>
                        </a:rPr>
                        <a:t>0~2</a:t>
                      </a:r>
                      <a:endParaRPr lang="ko-KR" altLang="en-US" sz="2800" kern="1200" dirty="0">
                        <a:solidFill>
                          <a:schemeClr val="tx1"/>
                        </a:solidFill>
                        <a:latin typeface="세종학당 본문체" panose="020B0503000000000000" pitchFamily="50" charset="-127"/>
                        <a:ea typeface="세종학당 본문체" panose="020B0503000000000000" pitchFamily="50" charset="-127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8264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2. &lt;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세종한국어</a:t>
            </a:r>
            <a:r>
              <a:rPr lang="en-US" altLang="ko-KR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&gt; </a:t>
            </a:r>
            <a:r>
              <a:rPr lang="ko-KR" altLang="en-US" sz="3200" b="1" dirty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평가의 채점 실습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C7EFF5-AD67-A170-D661-F94231912782}"/>
              </a:ext>
            </a:extLst>
          </p:cNvPr>
          <p:cNvSpPr/>
          <p:nvPr/>
        </p:nvSpPr>
        <p:spPr>
          <a:xfrm>
            <a:off x="555441" y="1685951"/>
            <a:ext cx="107164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말하기 평가 및 채점 절차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B64ED3E0-93FD-7D36-DFDC-287A7EDF9F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2060861"/>
              </p:ext>
            </p:extLst>
          </p:nvPr>
        </p:nvGraphicFramePr>
        <p:xfrm>
          <a:off x="555440" y="3170574"/>
          <a:ext cx="7445559" cy="5611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88295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1196</Words>
  <Application>Microsoft Office PowerPoint</Application>
  <PresentationFormat>사용자 지정</PresentationFormat>
  <Paragraphs>208</Paragraphs>
  <Slides>40</Slides>
  <Notes>40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세종학당 본문체</vt:lpstr>
      <vt:lpstr>세종학당 제목체</vt:lpstr>
      <vt:lpstr>Arial</vt:lpstr>
      <vt:lpstr>나눔바른고딕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안정호</cp:lastModifiedBy>
  <cp:revision>28</cp:revision>
  <dcterms:created xsi:type="dcterms:W3CDTF">2024-01-18T05:20:31Z</dcterms:created>
  <dcterms:modified xsi:type="dcterms:W3CDTF">2024-01-25T13:14:08Z</dcterms:modified>
</cp:coreProperties>
</file>